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0" r:id="rId1"/>
    <p:sldMasterId id="2147484245" r:id="rId2"/>
    <p:sldMasterId id="2147484341" r:id="rId3"/>
    <p:sldMasterId id="2147484473" r:id="rId4"/>
  </p:sldMasterIdLst>
  <p:notesMasterIdLst>
    <p:notesMasterId r:id="rId30"/>
  </p:notesMasterIdLst>
  <p:handoutMasterIdLst>
    <p:handoutMasterId r:id="rId31"/>
  </p:handoutMasterIdLst>
  <p:sldIdLst>
    <p:sldId id="385" r:id="rId5"/>
    <p:sldId id="422" r:id="rId6"/>
    <p:sldId id="423" r:id="rId7"/>
    <p:sldId id="407" r:id="rId8"/>
    <p:sldId id="409" r:id="rId9"/>
    <p:sldId id="426" r:id="rId10"/>
    <p:sldId id="391" r:id="rId11"/>
    <p:sldId id="430" r:id="rId12"/>
    <p:sldId id="392" r:id="rId13"/>
    <p:sldId id="393" r:id="rId14"/>
    <p:sldId id="428" r:id="rId15"/>
    <p:sldId id="429" r:id="rId16"/>
    <p:sldId id="397" r:id="rId17"/>
    <p:sldId id="398" r:id="rId18"/>
    <p:sldId id="425" r:id="rId19"/>
    <p:sldId id="396" r:id="rId20"/>
    <p:sldId id="410" r:id="rId21"/>
    <p:sldId id="408" r:id="rId22"/>
    <p:sldId id="400" r:id="rId23"/>
    <p:sldId id="401" r:id="rId24"/>
    <p:sldId id="402" r:id="rId25"/>
    <p:sldId id="427" r:id="rId26"/>
    <p:sldId id="405" r:id="rId27"/>
    <p:sldId id="406" r:id="rId28"/>
    <p:sldId id="421" r:id="rId29"/>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808080"/>
    <a:srgbClr val="00FF00"/>
    <a:srgbClr val="00CCFF"/>
    <a:srgbClr val="1E3A88"/>
    <a:srgbClr val="DDDED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8971" autoAdjust="0"/>
  </p:normalViewPr>
  <p:slideViewPr>
    <p:cSldViewPr snapToGrid="0">
      <p:cViewPr varScale="1">
        <p:scale>
          <a:sx n="107" d="100"/>
          <a:sy n="107" d="100"/>
        </p:scale>
        <p:origin x="534" y="96"/>
      </p:cViewPr>
      <p:guideLst>
        <p:guide orient="horz"/>
        <p:guide/>
      </p:guideLst>
    </p:cSldViewPr>
  </p:slideViewPr>
  <p:outlineViewPr>
    <p:cViewPr>
      <p:scale>
        <a:sx n="33" d="100"/>
        <a:sy n="33" d="100"/>
      </p:scale>
      <p:origin x="0" y="915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4020" y="-10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373AF-826E-4258-935C-E7F10A1BB8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44EF48F-189C-4530-9896-63F6897F6C3C}">
      <dgm:prSet/>
      <dgm:spPr>
        <a:effectLst>
          <a:outerShdw blurRad="50800" dist="38100" dir="8100000" algn="tr" rotWithShape="0">
            <a:prstClr val="black">
              <a:alpha val="40000"/>
            </a:prstClr>
          </a:outerShdw>
        </a:effectLst>
      </dgm:spPr>
      <dgm:t>
        <a:bodyPr/>
        <a:lstStyle/>
        <a:p>
          <a:pPr rtl="0"/>
          <a:r>
            <a:rPr lang="en-GB" b="1" dirty="0">
              <a:latin typeface="Verdana" pitchFamily="34" charset="0"/>
              <a:ea typeface="Verdana" pitchFamily="34" charset="0"/>
              <a:cs typeface="Verdana" pitchFamily="34" charset="0"/>
            </a:rPr>
            <a:t>HERA Joint Research Programme:</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General facts</a:t>
          </a:r>
          <a:endParaRPr lang="en-GB" dirty="0">
            <a:latin typeface="Verdana" pitchFamily="34" charset="0"/>
            <a:ea typeface="Verdana" pitchFamily="34" charset="0"/>
            <a:cs typeface="Verdana" pitchFamily="34" charset="0"/>
          </a:endParaRPr>
        </a:p>
      </dgm:t>
    </dgm:pt>
    <dgm:pt modelId="{7BAC5708-27F2-421B-AEE1-411899245B09}" type="parTrans" cxnId="{31F7C82C-BD16-4DE4-8F42-2F0ABCF8534C}">
      <dgm:prSet/>
      <dgm:spPr/>
      <dgm:t>
        <a:bodyPr/>
        <a:lstStyle/>
        <a:p>
          <a:endParaRPr lang="en-GB"/>
        </a:p>
      </dgm:t>
    </dgm:pt>
    <dgm:pt modelId="{72539E55-3D22-4353-AC43-9723B83EA556}" type="sibTrans" cxnId="{31F7C82C-BD16-4DE4-8F42-2F0ABCF8534C}">
      <dgm:prSet/>
      <dgm:spPr/>
      <dgm:t>
        <a:bodyPr/>
        <a:lstStyle/>
        <a:p>
          <a:endParaRPr lang="en-GB"/>
        </a:p>
      </dgm:t>
    </dgm:pt>
    <dgm:pt modelId="{E229ECEE-18D0-4FD8-93FF-27ECDFA87B46}" type="pres">
      <dgm:prSet presAssocID="{0F1373AF-826E-4258-935C-E7F10A1BB865}" presName="linear" presStyleCnt="0">
        <dgm:presLayoutVars>
          <dgm:animLvl val="lvl"/>
          <dgm:resizeHandles val="exact"/>
        </dgm:presLayoutVars>
      </dgm:prSet>
      <dgm:spPr/>
    </dgm:pt>
    <dgm:pt modelId="{2399FB27-64BA-49FD-B7C7-2D111C4C1C51}" type="pres">
      <dgm:prSet presAssocID="{744EF48F-189C-4530-9896-63F6897F6C3C}" presName="parentText" presStyleLbl="node1" presStyleIdx="0" presStyleCnt="1">
        <dgm:presLayoutVars>
          <dgm:chMax val="0"/>
          <dgm:bulletEnabled val="1"/>
        </dgm:presLayoutVars>
      </dgm:prSet>
      <dgm:spPr/>
    </dgm:pt>
  </dgm:ptLst>
  <dgm:cxnLst>
    <dgm:cxn modelId="{31F7C82C-BD16-4DE4-8F42-2F0ABCF8534C}" srcId="{0F1373AF-826E-4258-935C-E7F10A1BB865}" destId="{744EF48F-189C-4530-9896-63F6897F6C3C}" srcOrd="0" destOrd="0" parTransId="{7BAC5708-27F2-421B-AEE1-411899245B09}" sibTransId="{72539E55-3D22-4353-AC43-9723B83EA556}"/>
    <dgm:cxn modelId="{34C5E14F-5411-4CF1-B75F-FAA186B5BBDE}" type="presOf" srcId="{0F1373AF-826E-4258-935C-E7F10A1BB865}" destId="{E229ECEE-18D0-4FD8-93FF-27ECDFA87B46}" srcOrd="0" destOrd="0" presId="urn:microsoft.com/office/officeart/2005/8/layout/vList2"/>
    <dgm:cxn modelId="{D72751F8-00C2-46E6-AC6E-1DFBA836FAFF}" type="presOf" srcId="{744EF48F-189C-4530-9896-63F6897F6C3C}" destId="{2399FB27-64BA-49FD-B7C7-2D111C4C1C51}" srcOrd="0" destOrd="0" presId="urn:microsoft.com/office/officeart/2005/8/layout/vList2"/>
    <dgm:cxn modelId="{6FB54C1E-01F1-4DE6-B427-88426C460DF5}" type="presParOf" srcId="{E229ECEE-18D0-4FD8-93FF-27ECDFA87B46}" destId="{2399FB27-64BA-49FD-B7C7-2D111C4C1C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3DF8ED-0321-449F-903B-A4DBFF695C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BD46D7B-D698-45D3-97B9-7B27BAFE99E1}">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Co-operation Partners (CP)</a:t>
          </a:r>
          <a:endParaRPr lang="en-GB" sz="2800" dirty="0">
            <a:latin typeface="Verdana" pitchFamily="34" charset="0"/>
            <a:ea typeface="Verdana" pitchFamily="34" charset="0"/>
            <a:cs typeface="Verdana" pitchFamily="34" charset="0"/>
          </a:endParaRPr>
        </a:p>
      </dgm:t>
    </dgm:pt>
    <dgm:pt modelId="{F529FE7F-2DCD-446F-B5F2-D3C7045F96AA}" type="parTrans" cxnId="{3F9FB320-1A11-441F-9C50-4E406C123F81}">
      <dgm:prSet/>
      <dgm:spPr/>
      <dgm:t>
        <a:bodyPr/>
        <a:lstStyle/>
        <a:p>
          <a:endParaRPr lang="en-GB"/>
        </a:p>
      </dgm:t>
    </dgm:pt>
    <dgm:pt modelId="{327A2E00-C665-472E-B226-C013E89D7E3D}" type="sibTrans" cxnId="{3F9FB320-1A11-441F-9C50-4E406C123F81}">
      <dgm:prSet/>
      <dgm:spPr/>
      <dgm:t>
        <a:bodyPr/>
        <a:lstStyle/>
        <a:p>
          <a:endParaRPr lang="en-GB"/>
        </a:p>
      </dgm:t>
    </dgm:pt>
    <dgm:pt modelId="{C127C02D-9A26-4594-8590-0D7928DBD35C}" type="pres">
      <dgm:prSet presAssocID="{FE3DF8ED-0321-449F-903B-A4DBFF695CAF}" presName="linear" presStyleCnt="0">
        <dgm:presLayoutVars>
          <dgm:animLvl val="lvl"/>
          <dgm:resizeHandles val="exact"/>
        </dgm:presLayoutVars>
      </dgm:prSet>
      <dgm:spPr/>
    </dgm:pt>
    <dgm:pt modelId="{BAC48A55-06D7-47F0-91E4-94B0EA789A7A}" type="pres">
      <dgm:prSet presAssocID="{3BD46D7B-D698-45D3-97B9-7B27BAFE99E1}" presName="parentText" presStyleLbl="node1" presStyleIdx="0" presStyleCnt="1">
        <dgm:presLayoutVars>
          <dgm:chMax val="0"/>
          <dgm:bulletEnabled val="1"/>
        </dgm:presLayoutVars>
      </dgm:prSet>
      <dgm:spPr/>
    </dgm:pt>
  </dgm:ptLst>
  <dgm:cxnLst>
    <dgm:cxn modelId="{796C5010-8C1D-4C7B-8DD2-90853AF1A7D8}" type="presOf" srcId="{FE3DF8ED-0321-449F-903B-A4DBFF695CAF}" destId="{C127C02D-9A26-4594-8590-0D7928DBD35C}" srcOrd="0" destOrd="0" presId="urn:microsoft.com/office/officeart/2005/8/layout/vList2"/>
    <dgm:cxn modelId="{3F9FB320-1A11-441F-9C50-4E406C123F81}" srcId="{FE3DF8ED-0321-449F-903B-A4DBFF695CAF}" destId="{3BD46D7B-D698-45D3-97B9-7B27BAFE99E1}" srcOrd="0" destOrd="0" parTransId="{F529FE7F-2DCD-446F-B5F2-D3C7045F96AA}" sibTransId="{327A2E00-C665-472E-B226-C013E89D7E3D}"/>
    <dgm:cxn modelId="{FE3518AA-1152-4064-905B-9BFD67FC7148}" type="presOf" srcId="{3BD46D7B-D698-45D3-97B9-7B27BAFE99E1}" destId="{BAC48A55-06D7-47F0-91E4-94B0EA789A7A}" srcOrd="0" destOrd="0" presId="urn:microsoft.com/office/officeart/2005/8/layout/vList2"/>
    <dgm:cxn modelId="{A0CCDFAF-9522-4C81-A433-368D1CA7C4F9}" type="presParOf" srcId="{C127C02D-9A26-4594-8590-0D7928DBD35C}" destId="{BAC48A55-06D7-47F0-91E4-94B0EA789A7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ABADBB-348E-482A-89CE-8C171122EF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082A3FE-2B91-4BB0-B7C9-EDA880598827}">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Description of the project </a:t>
          </a:r>
          <a:br>
            <a:rPr lang="en-GB" sz="2800" b="1" dirty="0">
              <a:latin typeface="Verdana" pitchFamily="34" charset="0"/>
              <a:ea typeface="Verdana" pitchFamily="34" charset="0"/>
              <a:cs typeface="Verdana" pitchFamily="34" charset="0"/>
            </a:rPr>
          </a:br>
          <a:r>
            <a:rPr lang="en-GB" sz="2400" b="1" dirty="0">
              <a:latin typeface="Verdana" pitchFamily="34" charset="0"/>
              <a:ea typeface="Verdana" pitchFamily="34" charset="0"/>
              <a:cs typeface="Verdana" pitchFamily="34" charset="0"/>
            </a:rPr>
            <a:t>(max. 2000 words)</a:t>
          </a:r>
          <a:endParaRPr lang="en-GB" sz="2400" dirty="0">
            <a:latin typeface="Verdana" pitchFamily="34" charset="0"/>
            <a:ea typeface="Verdana" pitchFamily="34" charset="0"/>
            <a:cs typeface="Verdana" pitchFamily="34" charset="0"/>
          </a:endParaRPr>
        </a:p>
      </dgm:t>
    </dgm:pt>
    <dgm:pt modelId="{D36F2B4F-4A43-4CB5-9CCD-1F19D83DF14F}" type="parTrans" cxnId="{BD428A48-6A96-46B0-947F-4D0E07E77800}">
      <dgm:prSet/>
      <dgm:spPr/>
      <dgm:t>
        <a:bodyPr/>
        <a:lstStyle/>
        <a:p>
          <a:endParaRPr lang="en-GB"/>
        </a:p>
      </dgm:t>
    </dgm:pt>
    <dgm:pt modelId="{89B08D64-3CFA-4023-95CA-E2518EAF018F}" type="sibTrans" cxnId="{BD428A48-6A96-46B0-947F-4D0E07E77800}">
      <dgm:prSet/>
      <dgm:spPr/>
      <dgm:t>
        <a:bodyPr/>
        <a:lstStyle/>
        <a:p>
          <a:endParaRPr lang="en-GB"/>
        </a:p>
      </dgm:t>
    </dgm:pt>
    <dgm:pt modelId="{91373663-CA42-4A5F-9AE2-A4CA298553ED}" type="pres">
      <dgm:prSet presAssocID="{75ABADBB-348E-482A-89CE-8C171122EFE1}" presName="linear" presStyleCnt="0">
        <dgm:presLayoutVars>
          <dgm:animLvl val="lvl"/>
          <dgm:resizeHandles val="exact"/>
        </dgm:presLayoutVars>
      </dgm:prSet>
      <dgm:spPr/>
    </dgm:pt>
    <dgm:pt modelId="{AB21F682-CDB1-41C3-BD24-9ACE87536746}" type="pres">
      <dgm:prSet presAssocID="{6082A3FE-2B91-4BB0-B7C9-EDA880598827}" presName="parentText" presStyleLbl="node1" presStyleIdx="0" presStyleCnt="1">
        <dgm:presLayoutVars>
          <dgm:chMax val="0"/>
          <dgm:bulletEnabled val="1"/>
        </dgm:presLayoutVars>
      </dgm:prSet>
      <dgm:spPr/>
    </dgm:pt>
  </dgm:ptLst>
  <dgm:cxnLst>
    <dgm:cxn modelId="{0F952921-8B06-4195-8B12-776E74F6811A}" type="presOf" srcId="{75ABADBB-348E-482A-89CE-8C171122EFE1}" destId="{91373663-CA42-4A5F-9AE2-A4CA298553ED}" srcOrd="0" destOrd="0" presId="urn:microsoft.com/office/officeart/2005/8/layout/vList2"/>
    <dgm:cxn modelId="{BD428A48-6A96-46B0-947F-4D0E07E77800}" srcId="{75ABADBB-348E-482A-89CE-8C171122EFE1}" destId="{6082A3FE-2B91-4BB0-B7C9-EDA880598827}" srcOrd="0" destOrd="0" parTransId="{D36F2B4F-4A43-4CB5-9CCD-1F19D83DF14F}" sibTransId="{89B08D64-3CFA-4023-95CA-E2518EAF018F}"/>
    <dgm:cxn modelId="{AE0623B1-C357-4327-A611-B3BC8F832244}" type="presOf" srcId="{6082A3FE-2B91-4BB0-B7C9-EDA880598827}" destId="{AB21F682-CDB1-41C3-BD24-9ACE87536746}" srcOrd="0" destOrd="0" presId="urn:microsoft.com/office/officeart/2005/8/layout/vList2"/>
    <dgm:cxn modelId="{855DC6D0-4EB3-4CAC-AB84-8C917809A3A2}" type="presParOf" srcId="{91373663-CA42-4A5F-9AE2-A4CA298553ED}" destId="{AB21F682-CDB1-41C3-BD24-9ACE8753674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B54D2D-A4C0-43EF-A7D9-0354D58395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7A3617B-C2CA-44E4-9BEF-298177834954}">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Research Integrity</a:t>
          </a:r>
          <a:endParaRPr lang="en-GB" sz="2800" dirty="0">
            <a:latin typeface="Verdana" pitchFamily="34" charset="0"/>
            <a:ea typeface="Verdana" pitchFamily="34" charset="0"/>
            <a:cs typeface="Verdana" pitchFamily="34" charset="0"/>
          </a:endParaRPr>
        </a:p>
      </dgm:t>
    </dgm:pt>
    <dgm:pt modelId="{0FAF7B4C-468F-4DA1-9BAC-3E3F6ED2219F}" type="parTrans" cxnId="{D26A0086-64CF-4C79-870F-68BF27F59592}">
      <dgm:prSet/>
      <dgm:spPr/>
      <dgm:t>
        <a:bodyPr/>
        <a:lstStyle/>
        <a:p>
          <a:endParaRPr lang="en-GB"/>
        </a:p>
      </dgm:t>
    </dgm:pt>
    <dgm:pt modelId="{DA5C921C-9B50-4E2A-83EC-102C653B4E45}" type="sibTrans" cxnId="{D26A0086-64CF-4C79-870F-68BF27F59592}">
      <dgm:prSet/>
      <dgm:spPr/>
      <dgm:t>
        <a:bodyPr/>
        <a:lstStyle/>
        <a:p>
          <a:endParaRPr lang="en-GB"/>
        </a:p>
      </dgm:t>
    </dgm:pt>
    <dgm:pt modelId="{8FDE277C-1411-4779-9E14-DCD7490BABE3}" type="pres">
      <dgm:prSet presAssocID="{89B54D2D-A4C0-43EF-A7D9-0354D583953E}" presName="linear" presStyleCnt="0">
        <dgm:presLayoutVars>
          <dgm:animLvl val="lvl"/>
          <dgm:resizeHandles val="exact"/>
        </dgm:presLayoutVars>
      </dgm:prSet>
      <dgm:spPr/>
    </dgm:pt>
    <dgm:pt modelId="{D39D7028-8405-46F8-8D19-84E25018A871}" type="pres">
      <dgm:prSet presAssocID="{F7A3617B-C2CA-44E4-9BEF-298177834954}" presName="parentText" presStyleLbl="node1" presStyleIdx="0" presStyleCnt="1">
        <dgm:presLayoutVars>
          <dgm:chMax val="0"/>
          <dgm:bulletEnabled val="1"/>
        </dgm:presLayoutVars>
      </dgm:prSet>
      <dgm:spPr/>
    </dgm:pt>
  </dgm:ptLst>
  <dgm:cxnLst>
    <dgm:cxn modelId="{4D33D232-83DC-42E2-A2C5-D983F13BB57B}" type="presOf" srcId="{89B54D2D-A4C0-43EF-A7D9-0354D583953E}" destId="{8FDE277C-1411-4779-9E14-DCD7490BABE3}" srcOrd="0" destOrd="0" presId="urn:microsoft.com/office/officeart/2005/8/layout/vList2"/>
    <dgm:cxn modelId="{44B75E6A-101F-4B20-8395-3469BE3A0B7F}" type="presOf" srcId="{F7A3617B-C2CA-44E4-9BEF-298177834954}" destId="{D39D7028-8405-46F8-8D19-84E25018A871}" srcOrd="0" destOrd="0" presId="urn:microsoft.com/office/officeart/2005/8/layout/vList2"/>
    <dgm:cxn modelId="{D26A0086-64CF-4C79-870F-68BF27F59592}" srcId="{89B54D2D-A4C0-43EF-A7D9-0354D583953E}" destId="{F7A3617B-C2CA-44E4-9BEF-298177834954}" srcOrd="0" destOrd="0" parTransId="{0FAF7B4C-468F-4DA1-9BAC-3E3F6ED2219F}" sibTransId="{DA5C921C-9B50-4E2A-83EC-102C653B4E45}"/>
    <dgm:cxn modelId="{8AE6CB18-9E1A-4A2F-84A3-24231668BC7F}" type="presParOf" srcId="{8FDE277C-1411-4779-9E14-DCD7490BABE3}" destId="{D39D7028-8405-46F8-8D19-84E25018A87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B54D2D-A4C0-43EF-A7D9-0354D58395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7A3617B-C2CA-44E4-9BEF-298177834954}">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Open Access</a:t>
          </a:r>
        </a:p>
      </dgm:t>
    </dgm:pt>
    <dgm:pt modelId="{0FAF7B4C-468F-4DA1-9BAC-3E3F6ED2219F}" type="parTrans" cxnId="{D26A0086-64CF-4C79-870F-68BF27F59592}">
      <dgm:prSet/>
      <dgm:spPr/>
      <dgm:t>
        <a:bodyPr/>
        <a:lstStyle/>
        <a:p>
          <a:endParaRPr lang="en-GB"/>
        </a:p>
      </dgm:t>
    </dgm:pt>
    <dgm:pt modelId="{DA5C921C-9B50-4E2A-83EC-102C653B4E45}" type="sibTrans" cxnId="{D26A0086-64CF-4C79-870F-68BF27F59592}">
      <dgm:prSet/>
      <dgm:spPr/>
      <dgm:t>
        <a:bodyPr/>
        <a:lstStyle/>
        <a:p>
          <a:endParaRPr lang="en-GB"/>
        </a:p>
      </dgm:t>
    </dgm:pt>
    <dgm:pt modelId="{8FDE277C-1411-4779-9E14-DCD7490BABE3}" type="pres">
      <dgm:prSet presAssocID="{89B54D2D-A4C0-43EF-A7D9-0354D583953E}" presName="linear" presStyleCnt="0">
        <dgm:presLayoutVars>
          <dgm:animLvl val="lvl"/>
          <dgm:resizeHandles val="exact"/>
        </dgm:presLayoutVars>
      </dgm:prSet>
      <dgm:spPr/>
    </dgm:pt>
    <dgm:pt modelId="{D39D7028-8405-46F8-8D19-84E25018A871}" type="pres">
      <dgm:prSet presAssocID="{F7A3617B-C2CA-44E4-9BEF-298177834954}" presName="parentText" presStyleLbl="node1" presStyleIdx="0" presStyleCnt="1">
        <dgm:presLayoutVars>
          <dgm:chMax val="0"/>
          <dgm:bulletEnabled val="1"/>
        </dgm:presLayoutVars>
      </dgm:prSet>
      <dgm:spPr/>
    </dgm:pt>
  </dgm:ptLst>
  <dgm:cxnLst>
    <dgm:cxn modelId="{4D33D232-83DC-42E2-A2C5-D983F13BB57B}" type="presOf" srcId="{89B54D2D-A4C0-43EF-A7D9-0354D583953E}" destId="{8FDE277C-1411-4779-9E14-DCD7490BABE3}" srcOrd="0" destOrd="0" presId="urn:microsoft.com/office/officeart/2005/8/layout/vList2"/>
    <dgm:cxn modelId="{44B75E6A-101F-4B20-8395-3469BE3A0B7F}" type="presOf" srcId="{F7A3617B-C2CA-44E4-9BEF-298177834954}" destId="{D39D7028-8405-46F8-8D19-84E25018A871}" srcOrd="0" destOrd="0" presId="urn:microsoft.com/office/officeart/2005/8/layout/vList2"/>
    <dgm:cxn modelId="{D26A0086-64CF-4C79-870F-68BF27F59592}" srcId="{89B54D2D-A4C0-43EF-A7D9-0354D583953E}" destId="{F7A3617B-C2CA-44E4-9BEF-298177834954}" srcOrd="0" destOrd="0" parTransId="{0FAF7B4C-468F-4DA1-9BAC-3E3F6ED2219F}" sibTransId="{DA5C921C-9B50-4E2A-83EC-102C653B4E45}"/>
    <dgm:cxn modelId="{8AE6CB18-9E1A-4A2F-84A3-24231668BC7F}" type="presParOf" srcId="{8FDE277C-1411-4779-9E14-DCD7490BABE3}" destId="{D39D7028-8405-46F8-8D19-84E25018A87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D3F1C5-720A-4927-A4A2-C873C679A9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CEB9D3C-5B1F-4493-94B4-8A7770501D04}">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Selection Process: two stages</a:t>
          </a:r>
          <a:endParaRPr lang="en-GB" sz="2800" dirty="0">
            <a:latin typeface="Verdana" pitchFamily="34" charset="0"/>
            <a:ea typeface="Verdana" pitchFamily="34" charset="0"/>
            <a:cs typeface="Verdana" pitchFamily="34" charset="0"/>
          </a:endParaRPr>
        </a:p>
      </dgm:t>
    </dgm:pt>
    <dgm:pt modelId="{5E485053-143B-4C00-8E32-BA953E6356E2}" type="parTrans" cxnId="{91168D8C-65BF-4E4E-BC83-2E8F83955321}">
      <dgm:prSet/>
      <dgm:spPr/>
      <dgm:t>
        <a:bodyPr/>
        <a:lstStyle/>
        <a:p>
          <a:endParaRPr lang="en-GB"/>
        </a:p>
      </dgm:t>
    </dgm:pt>
    <dgm:pt modelId="{7F7B8070-FC1F-4AAF-9049-FA387A6FC0B1}" type="sibTrans" cxnId="{91168D8C-65BF-4E4E-BC83-2E8F83955321}">
      <dgm:prSet/>
      <dgm:spPr/>
      <dgm:t>
        <a:bodyPr/>
        <a:lstStyle/>
        <a:p>
          <a:endParaRPr lang="en-GB"/>
        </a:p>
      </dgm:t>
    </dgm:pt>
    <dgm:pt modelId="{28D1CAD8-6FAB-49D6-870C-006874F52C0D}" type="pres">
      <dgm:prSet presAssocID="{3CD3F1C5-720A-4927-A4A2-C873C679A943}" presName="linear" presStyleCnt="0">
        <dgm:presLayoutVars>
          <dgm:animLvl val="lvl"/>
          <dgm:resizeHandles val="exact"/>
        </dgm:presLayoutVars>
      </dgm:prSet>
      <dgm:spPr/>
    </dgm:pt>
    <dgm:pt modelId="{7F68E47F-E07C-4F05-80BA-53F4920774C8}" type="pres">
      <dgm:prSet presAssocID="{8CEB9D3C-5B1F-4493-94B4-8A7770501D04}" presName="parentText" presStyleLbl="node1" presStyleIdx="0" presStyleCnt="1" custScaleX="99987" custScaleY="205033">
        <dgm:presLayoutVars>
          <dgm:chMax val="0"/>
          <dgm:bulletEnabled val="1"/>
        </dgm:presLayoutVars>
      </dgm:prSet>
      <dgm:spPr/>
    </dgm:pt>
  </dgm:ptLst>
  <dgm:cxnLst>
    <dgm:cxn modelId="{C3019C5B-1162-4884-8201-4321C6D8E676}" type="presOf" srcId="{3CD3F1C5-720A-4927-A4A2-C873C679A943}" destId="{28D1CAD8-6FAB-49D6-870C-006874F52C0D}" srcOrd="0" destOrd="0" presId="urn:microsoft.com/office/officeart/2005/8/layout/vList2"/>
    <dgm:cxn modelId="{91168D8C-65BF-4E4E-BC83-2E8F83955321}" srcId="{3CD3F1C5-720A-4927-A4A2-C873C679A943}" destId="{8CEB9D3C-5B1F-4493-94B4-8A7770501D04}" srcOrd="0" destOrd="0" parTransId="{5E485053-143B-4C00-8E32-BA953E6356E2}" sibTransId="{7F7B8070-FC1F-4AAF-9049-FA387A6FC0B1}"/>
    <dgm:cxn modelId="{87F9D1D1-3883-445A-90C9-B66BD1760024}" type="presOf" srcId="{8CEB9D3C-5B1F-4493-94B4-8A7770501D04}" destId="{7F68E47F-E07C-4F05-80BA-53F4920774C8}" srcOrd="0" destOrd="0" presId="urn:microsoft.com/office/officeart/2005/8/layout/vList2"/>
    <dgm:cxn modelId="{8A29993E-8E09-4252-BC16-0CD60F015075}" type="presParOf" srcId="{28D1CAD8-6FAB-49D6-870C-006874F52C0D}" destId="{7F68E47F-E07C-4F05-80BA-53F4920774C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729CFAF-C04C-4D2D-B5CC-8CF260678B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A87D039B-AFC2-4DD4-9726-4845B17E5C0B}">
      <dgm:prSet custT="1"/>
      <dgm:spPr>
        <a:effectLst>
          <a:outerShdw blurRad="50800" dist="38100" dir="8100000" algn="tr" rotWithShape="0">
            <a:prstClr val="black">
              <a:alpha val="40000"/>
            </a:prstClr>
          </a:outerShdw>
        </a:effectLst>
      </dgm:spPr>
      <dgm:t>
        <a:bodyPr/>
        <a:lstStyle/>
        <a:p>
          <a:pPr algn="l" rtl="0"/>
          <a:r>
            <a:rPr lang="en-GB" sz="2800" b="1" dirty="0">
              <a:latin typeface="Verdana" pitchFamily="34" charset="0"/>
              <a:ea typeface="Verdana" pitchFamily="34" charset="0"/>
              <a:cs typeface="Verdana" pitchFamily="34" charset="0"/>
            </a:rPr>
            <a:t>Timeline</a:t>
          </a:r>
          <a:endParaRPr lang="en-GB" sz="1700" dirty="0"/>
        </a:p>
      </dgm:t>
    </dgm:pt>
    <dgm:pt modelId="{C937303F-753B-4BFD-8C2F-6A7A1AC6673E}" type="parTrans" cxnId="{CDE26CFB-1D83-4646-A76A-0826C8D6F842}">
      <dgm:prSet/>
      <dgm:spPr/>
      <dgm:t>
        <a:bodyPr/>
        <a:lstStyle/>
        <a:p>
          <a:endParaRPr lang="en-GB"/>
        </a:p>
      </dgm:t>
    </dgm:pt>
    <dgm:pt modelId="{B2675906-9581-4F64-BE3A-9DEAFD3749CC}" type="sibTrans" cxnId="{CDE26CFB-1D83-4646-A76A-0826C8D6F842}">
      <dgm:prSet/>
      <dgm:spPr/>
      <dgm:t>
        <a:bodyPr/>
        <a:lstStyle/>
        <a:p>
          <a:endParaRPr lang="en-GB"/>
        </a:p>
      </dgm:t>
    </dgm:pt>
    <dgm:pt modelId="{4731ECEA-99FB-42C9-BE08-86D5E2D74F11}" type="pres">
      <dgm:prSet presAssocID="{5729CFAF-C04C-4D2D-B5CC-8CF260678B34}" presName="linear" presStyleCnt="0">
        <dgm:presLayoutVars>
          <dgm:animLvl val="lvl"/>
          <dgm:resizeHandles val="exact"/>
        </dgm:presLayoutVars>
      </dgm:prSet>
      <dgm:spPr/>
    </dgm:pt>
    <dgm:pt modelId="{B9EC3EC1-121E-4AAD-BF0C-EC85B6009CFE}" type="pres">
      <dgm:prSet presAssocID="{A87D039B-AFC2-4DD4-9726-4845B17E5C0B}" presName="parentText" presStyleLbl="node1" presStyleIdx="0" presStyleCnt="1" custScaleX="96271" custScaleY="163361" custLinFactNeighborX="881" custLinFactNeighborY="-130">
        <dgm:presLayoutVars>
          <dgm:chMax val="0"/>
          <dgm:bulletEnabled val="1"/>
        </dgm:presLayoutVars>
      </dgm:prSet>
      <dgm:spPr/>
    </dgm:pt>
  </dgm:ptLst>
  <dgm:cxnLst>
    <dgm:cxn modelId="{6C00C483-45E5-4BD4-B236-F6E05E8A81DC}" type="presOf" srcId="{5729CFAF-C04C-4D2D-B5CC-8CF260678B34}" destId="{4731ECEA-99FB-42C9-BE08-86D5E2D74F11}" srcOrd="0" destOrd="0" presId="urn:microsoft.com/office/officeart/2005/8/layout/vList2"/>
    <dgm:cxn modelId="{9F30A5BA-4E2C-4021-90D3-3CBF325950A1}" type="presOf" srcId="{A87D039B-AFC2-4DD4-9726-4845B17E5C0B}" destId="{B9EC3EC1-121E-4AAD-BF0C-EC85B6009CFE}" srcOrd="0" destOrd="0" presId="urn:microsoft.com/office/officeart/2005/8/layout/vList2"/>
    <dgm:cxn modelId="{CDE26CFB-1D83-4646-A76A-0826C8D6F842}" srcId="{5729CFAF-C04C-4D2D-B5CC-8CF260678B34}" destId="{A87D039B-AFC2-4DD4-9726-4845B17E5C0B}" srcOrd="0" destOrd="0" parTransId="{C937303F-753B-4BFD-8C2F-6A7A1AC6673E}" sibTransId="{B2675906-9581-4F64-BE3A-9DEAFD3749CC}"/>
    <dgm:cxn modelId="{3949F1B7-7F4D-48DB-9CEB-C0B0B485B14B}" type="presParOf" srcId="{4731ECEA-99FB-42C9-BE08-86D5E2D74F11}" destId="{B9EC3EC1-121E-4AAD-BF0C-EC85B6009C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35449A-86C3-407E-825A-89218D46D4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FD1C2F3-B607-4586-92CB-6F1C5D21EF5A}">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Review Panel</a:t>
          </a:r>
          <a:endParaRPr lang="en-GB" sz="2800" dirty="0">
            <a:latin typeface="Verdana" pitchFamily="34" charset="0"/>
            <a:ea typeface="Verdana" pitchFamily="34" charset="0"/>
            <a:cs typeface="Verdana" pitchFamily="34" charset="0"/>
          </a:endParaRPr>
        </a:p>
      </dgm:t>
    </dgm:pt>
    <dgm:pt modelId="{D467BA33-16F5-4301-B6FB-B24B7F80C5B5}" type="parTrans" cxnId="{2760C165-9105-4EF5-8E4F-FEB696AD49CC}">
      <dgm:prSet/>
      <dgm:spPr/>
      <dgm:t>
        <a:bodyPr/>
        <a:lstStyle/>
        <a:p>
          <a:endParaRPr lang="en-GB"/>
        </a:p>
      </dgm:t>
    </dgm:pt>
    <dgm:pt modelId="{5EA45204-5878-446C-8069-A1C751E46DD0}" type="sibTrans" cxnId="{2760C165-9105-4EF5-8E4F-FEB696AD49CC}">
      <dgm:prSet/>
      <dgm:spPr/>
      <dgm:t>
        <a:bodyPr/>
        <a:lstStyle/>
        <a:p>
          <a:endParaRPr lang="en-GB"/>
        </a:p>
      </dgm:t>
    </dgm:pt>
    <dgm:pt modelId="{23553F4F-F4CA-4B12-85DA-44F7D6EEF135}" type="pres">
      <dgm:prSet presAssocID="{8435449A-86C3-407E-825A-89218D46D432}" presName="linear" presStyleCnt="0">
        <dgm:presLayoutVars>
          <dgm:animLvl val="lvl"/>
          <dgm:resizeHandles val="exact"/>
        </dgm:presLayoutVars>
      </dgm:prSet>
      <dgm:spPr/>
    </dgm:pt>
    <dgm:pt modelId="{CBF02434-BC63-4897-A949-88E8AA779401}" type="pres">
      <dgm:prSet presAssocID="{8FD1C2F3-B607-4586-92CB-6F1C5D21EF5A}" presName="parentText" presStyleLbl="node1" presStyleIdx="0" presStyleCnt="1">
        <dgm:presLayoutVars>
          <dgm:chMax val="0"/>
          <dgm:bulletEnabled val="1"/>
        </dgm:presLayoutVars>
      </dgm:prSet>
      <dgm:spPr/>
    </dgm:pt>
  </dgm:ptLst>
  <dgm:cxnLst>
    <dgm:cxn modelId="{2760C165-9105-4EF5-8E4F-FEB696AD49CC}" srcId="{8435449A-86C3-407E-825A-89218D46D432}" destId="{8FD1C2F3-B607-4586-92CB-6F1C5D21EF5A}" srcOrd="0" destOrd="0" parTransId="{D467BA33-16F5-4301-B6FB-B24B7F80C5B5}" sibTransId="{5EA45204-5878-446C-8069-A1C751E46DD0}"/>
    <dgm:cxn modelId="{23A7CDAC-F2E1-4F4E-A815-2467A67ABC1A}" type="presOf" srcId="{8FD1C2F3-B607-4586-92CB-6F1C5D21EF5A}" destId="{CBF02434-BC63-4897-A949-88E8AA779401}" srcOrd="0" destOrd="0" presId="urn:microsoft.com/office/officeart/2005/8/layout/vList2"/>
    <dgm:cxn modelId="{4B3A6CE8-10EC-4D62-91DC-9CF654E02DE7}" type="presOf" srcId="{8435449A-86C3-407E-825A-89218D46D432}" destId="{23553F4F-F4CA-4B12-85DA-44F7D6EEF135}" srcOrd="0" destOrd="0" presId="urn:microsoft.com/office/officeart/2005/8/layout/vList2"/>
    <dgm:cxn modelId="{A9F80BF0-E896-4060-B06A-9C53A673FDA8}" type="presParOf" srcId="{23553F4F-F4CA-4B12-85DA-44F7D6EEF135}" destId="{CBF02434-BC63-4897-A949-88E8AA77940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C00379C-AE25-43E9-B542-1CC81884CC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1DEFEBA-FF7A-4706-8657-63677985EC57}">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Selection Criteria for Outline Proposals</a:t>
          </a:r>
          <a:endParaRPr lang="en-GB" sz="2800" dirty="0">
            <a:latin typeface="Verdana" pitchFamily="34" charset="0"/>
            <a:ea typeface="Verdana" pitchFamily="34" charset="0"/>
            <a:cs typeface="Verdana" pitchFamily="34" charset="0"/>
          </a:endParaRPr>
        </a:p>
      </dgm:t>
    </dgm:pt>
    <dgm:pt modelId="{95EBFB8E-AC3C-428F-BE9E-541F58A7E321}" type="parTrans" cxnId="{5E2276A1-B430-4759-9BF4-BED8E1C5E4DA}">
      <dgm:prSet/>
      <dgm:spPr/>
      <dgm:t>
        <a:bodyPr/>
        <a:lstStyle/>
        <a:p>
          <a:endParaRPr lang="en-GB"/>
        </a:p>
      </dgm:t>
    </dgm:pt>
    <dgm:pt modelId="{B325BAED-8ECE-45ED-89A1-E007F42C5C1B}" type="sibTrans" cxnId="{5E2276A1-B430-4759-9BF4-BED8E1C5E4DA}">
      <dgm:prSet/>
      <dgm:spPr/>
      <dgm:t>
        <a:bodyPr/>
        <a:lstStyle/>
        <a:p>
          <a:endParaRPr lang="en-GB"/>
        </a:p>
      </dgm:t>
    </dgm:pt>
    <dgm:pt modelId="{F24A8245-7A75-41D3-9F35-BE8827B02CB1}" type="pres">
      <dgm:prSet presAssocID="{4C00379C-AE25-43E9-B542-1CC81884CC5F}" presName="linear" presStyleCnt="0">
        <dgm:presLayoutVars>
          <dgm:animLvl val="lvl"/>
          <dgm:resizeHandles val="exact"/>
        </dgm:presLayoutVars>
      </dgm:prSet>
      <dgm:spPr/>
    </dgm:pt>
    <dgm:pt modelId="{FC41A534-5FBD-44E5-A82F-8C10FFCDC031}" type="pres">
      <dgm:prSet presAssocID="{31DEFEBA-FF7A-4706-8657-63677985EC57}" presName="parentText" presStyleLbl="node1" presStyleIdx="0" presStyleCnt="1" custLinFactNeighborX="887" custLinFactNeighborY="-56">
        <dgm:presLayoutVars>
          <dgm:chMax val="0"/>
          <dgm:bulletEnabled val="1"/>
        </dgm:presLayoutVars>
      </dgm:prSet>
      <dgm:spPr/>
    </dgm:pt>
  </dgm:ptLst>
  <dgm:cxnLst>
    <dgm:cxn modelId="{E8EDC562-0E47-48C9-A6EE-9A00A9882BC9}" type="presOf" srcId="{31DEFEBA-FF7A-4706-8657-63677985EC57}" destId="{FC41A534-5FBD-44E5-A82F-8C10FFCDC031}" srcOrd="0" destOrd="0" presId="urn:microsoft.com/office/officeart/2005/8/layout/vList2"/>
    <dgm:cxn modelId="{4A0D5184-DE8E-4BEB-A3B9-FC71D5A08853}" type="presOf" srcId="{4C00379C-AE25-43E9-B542-1CC81884CC5F}" destId="{F24A8245-7A75-41D3-9F35-BE8827B02CB1}" srcOrd="0" destOrd="0" presId="urn:microsoft.com/office/officeart/2005/8/layout/vList2"/>
    <dgm:cxn modelId="{5E2276A1-B430-4759-9BF4-BED8E1C5E4DA}" srcId="{4C00379C-AE25-43E9-B542-1CC81884CC5F}" destId="{31DEFEBA-FF7A-4706-8657-63677985EC57}" srcOrd="0" destOrd="0" parTransId="{95EBFB8E-AC3C-428F-BE9E-541F58A7E321}" sibTransId="{B325BAED-8ECE-45ED-89A1-E007F42C5C1B}"/>
    <dgm:cxn modelId="{E1200E12-C507-4A22-AD6F-AE6133C923E9}" type="presParOf" srcId="{F24A8245-7A75-41D3-9F35-BE8827B02CB1}" destId="{FC41A534-5FBD-44E5-A82F-8C10FFCDC0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7BC439A-3793-41F7-930F-BD9F43FC13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5B0BB70-0D44-4852-8968-B4F09B751556}">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What you should do to succeed:</a:t>
          </a:r>
          <a:endParaRPr lang="en-GB" sz="2800" dirty="0">
            <a:latin typeface="Verdana" pitchFamily="34" charset="0"/>
            <a:ea typeface="Verdana" pitchFamily="34" charset="0"/>
            <a:cs typeface="Verdana" pitchFamily="34" charset="0"/>
          </a:endParaRPr>
        </a:p>
      </dgm:t>
    </dgm:pt>
    <dgm:pt modelId="{28E5711A-EAE3-4C73-B16F-D1E21D5B3E17}" type="parTrans" cxnId="{C73D605C-9DC3-4FB2-B64A-701162014611}">
      <dgm:prSet/>
      <dgm:spPr/>
      <dgm:t>
        <a:bodyPr/>
        <a:lstStyle/>
        <a:p>
          <a:endParaRPr lang="en-GB"/>
        </a:p>
      </dgm:t>
    </dgm:pt>
    <dgm:pt modelId="{591DD73D-DFC7-4A9E-AB21-D3B9AE873753}" type="sibTrans" cxnId="{C73D605C-9DC3-4FB2-B64A-701162014611}">
      <dgm:prSet/>
      <dgm:spPr/>
      <dgm:t>
        <a:bodyPr/>
        <a:lstStyle/>
        <a:p>
          <a:endParaRPr lang="en-GB"/>
        </a:p>
      </dgm:t>
    </dgm:pt>
    <dgm:pt modelId="{5823872D-63EF-488F-92C5-46F1DE2E5B9E}" type="pres">
      <dgm:prSet presAssocID="{D7BC439A-3793-41F7-930F-BD9F43FC13E5}" presName="linear" presStyleCnt="0">
        <dgm:presLayoutVars>
          <dgm:animLvl val="lvl"/>
          <dgm:resizeHandles val="exact"/>
        </dgm:presLayoutVars>
      </dgm:prSet>
      <dgm:spPr/>
    </dgm:pt>
    <dgm:pt modelId="{EE76E223-B558-4762-8052-BB944AEDF795}" type="pres">
      <dgm:prSet presAssocID="{65B0BB70-0D44-4852-8968-B4F09B751556}" presName="parentText" presStyleLbl="node1" presStyleIdx="0" presStyleCnt="1">
        <dgm:presLayoutVars>
          <dgm:chMax val="0"/>
          <dgm:bulletEnabled val="1"/>
        </dgm:presLayoutVars>
      </dgm:prSet>
      <dgm:spPr/>
    </dgm:pt>
  </dgm:ptLst>
  <dgm:cxnLst>
    <dgm:cxn modelId="{92893A2E-401C-46C9-85D8-3F98C0E4EEAB}" type="presOf" srcId="{65B0BB70-0D44-4852-8968-B4F09B751556}" destId="{EE76E223-B558-4762-8052-BB944AEDF795}" srcOrd="0" destOrd="0" presId="urn:microsoft.com/office/officeart/2005/8/layout/vList2"/>
    <dgm:cxn modelId="{C73D605C-9DC3-4FB2-B64A-701162014611}" srcId="{D7BC439A-3793-41F7-930F-BD9F43FC13E5}" destId="{65B0BB70-0D44-4852-8968-B4F09B751556}" srcOrd="0" destOrd="0" parTransId="{28E5711A-EAE3-4C73-B16F-D1E21D5B3E17}" sibTransId="{591DD73D-DFC7-4A9E-AB21-D3B9AE873753}"/>
    <dgm:cxn modelId="{5FFB7BE8-E150-4233-BF68-EE32E46EE765}" type="presOf" srcId="{D7BC439A-3793-41F7-930F-BD9F43FC13E5}" destId="{5823872D-63EF-488F-92C5-46F1DE2E5B9E}" srcOrd="0" destOrd="0" presId="urn:microsoft.com/office/officeart/2005/8/layout/vList2"/>
    <dgm:cxn modelId="{166D9F36-4734-4F09-BDCF-13DD33CBAE97}" type="presParOf" srcId="{5823872D-63EF-488F-92C5-46F1DE2E5B9E}" destId="{EE76E223-B558-4762-8052-BB944AEDF79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1373AF-826E-4258-935C-E7F10A1BB8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44EF48F-189C-4530-9896-63F6897F6C3C}">
      <dgm:prSet custT="1"/>
      <dgm:spPr>
        <a:effectLst>
          <a:outerShdw blurRad="50800" dist="38100" dir="8100000" algn="tr" rotWithShape="0">
            <a:prstClr val="black">
              <a:alpha val="40000"/>
            </a:prstClr>
          </a:outerShdw>
        </a:effectLst>
      </dgm:spPr>
      <dgm:t>
        <a:bodyPr/>
        <a:lstStyle/>
        <a:p>
          <a:pPr rtl="0"/>
          <a:r>
            <a:rPr lang="en-GB" sz="3600" b="1" dirty="0">
              <a:latin typeface="Verdana" pitchFamily="34" charset="0"/>
              <a:ea typeface="Verdana" pitchFamily="34" charset="0"/>
              <a:cs typeface="Verdana" pitchFamily="34" charset="0"/>
            </a:rPr>
            <a:t>“Public Spaces” theme</a:t>
          </a:r>
          <a:endParaRPr lang="en-GB" sz="3600" dirty="0">
            <a:latin typeface="Verdana" pitchFamily="34" charset="0"/>
            <a:ea typeface="Verdana" pitchFamily="34" charset="0"/>
            <a:cs typeface="Verdana" pitchFamily="34" charset="0"/>
          </a:endParaRPr>
        </a:p>
      </dgm:t>
    </dgm:pt>
    <dgm:pt modelId="{7BAC5708-27F2-421B-AEE1-411899245B09}" type="parTrans" cxnId="{31F7C82C-BD16-4DE4-8F42-2F0ABCF8534C}">
      <dgm:prSet/>
      <dgm:spPr/>
      <dgm:t>
        <a:bodyPr/>
        <a:lstStyle/>
        <a:p>
          <a:endParaRPr lang="en-GB"/>
        </a:p>
      </dgm:t>
    </dgm:pt>
    <dgm:pt modelId="{72539E55-3D22-4353-AC43-9723B83EA556}" type="sibTrans" cxnId="{31F7C82C-BD16-4DE4-8F42-2F0ABCF8534C}">
      <dgm:prSet/>
      <dgm:spPr/>
      <dgm:t>
        <a:bodyPr/>
        <a:lstStyle/>
        <a:p>
          <a:endParaRPr lang="en-GB"/>
        </a:p>
      </dgm:t>
    </dgm:pt>
    <dgm:pt modelId="{E229ECEE-18D0-4FD8-93FF-27ECDFA87B46}" type="pres">
      <dgm:prSet presAssocID="{0F1373AF-826E-4258-935C-E7F10A1BB865}" presName="linear" presStyleCnt="0">
        <dgm:presLayoutVars>
          <dgm:animLvl val="lvl"/>
          <dgm:resizeHandles val="exact"/>
        </dgm:presLayoutVars>
      </dgm:prSet>
      <dgm:spPr/>
    </dgm:pt>
    <dgm:pt modelId="{2399FB27-64BA-49FD-B7C7-2D111C4C1C51}" type="pres">
      <dgm:prSet presAssocID="{744EF48F-189C-4530-9896-63F6897F6C3C}" presName="parentText" presStyleLbl="node1" presStyleIdx="0" presStyleCnt="1">
        <dgm:presLayoutVars>
          <dgm:chMax val="0"/>
          <dgm:bulletEnabled val="1"/>
        </dgm:presLayoutVars>
      </dgm:prSet>
      <dgm:spPr/>
    </dgm:pt>
  </dgm:ptLst>
  <dgm:cxnLst>
    <dgm:cxn modelId="{31F7C82C-BD16-4DE4-8F42-2F0ABCF8534C}" srcId="{0F1373AF-826E-4258-935C-E7F10A1BB865}" destId="{744EF48F-189C-4530-9896-63F6897F6C3C}" srcOrd="0" destOrd="0" parTransId="{7BAC5708-27F2-421B-AEE1-411899245B09}" sibTransId="{72539E55-3D22-4353-AC43-9723B83EA556}"/>
    <dgm:cxn modelId="{06AC4E71-04C4-4AD0-881C-DB09F51C9DDB}" type="presOf" srcId="{744EF48F-189C-4530-9896-63F6897F6C3C}" destId="{2399FB27-64BA-49FD-B7C7-2D111C4C1C51}" srcOrd="0" destOrd="0" presId="urn:microsoft.com/office/officeart/2005/8/layout/vList2"/>
    <dgm:cxn modelId="{A7DD8F87-8E1C-44DB-91E7-E77ED9C2BEC5}" type="presOf" srcId="{0F1373AF-826E-4258-935C-E7F10A1BB865}" destId="{E229ECEE-18D0-4FD8-93FF-27ECDFA87B46}" srcOrd="0" destOrd="0" presId="urn:microsoft.com/office/officeart/2005/8/layout/vList2"/>
    <dgm:cxn modelId="{02B060AA-21F3-410B-86DB-D7BD5736A045}" type="presParOf" srcId="{E229ECEE-18D0-4FD8-93FF-27ECDFA87B46}" destId="{2399FB27-64BA-49FD-B7C7-2D111C4C1C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9DFCB-0986-464D-A0C8-EEBC644D33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4C8903A-DAC9-4007-80BA-E98F1AE0AFEC}">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Relevant documents</a:t>
          </a:r>
          <a:endParaRPr lang="en-GB" sz="2800" dirty="0">
            <a:latin typeface="Verdana" pitchFamily="34" charset="0"/>
            <a:ea typeface="Verdana" pitchFamily="34" charset="0"/>
            <a:cs typeface="Verdana" pitchFamily="34" charset="0"/>
          </a:endParaRPr>
        </a:p>
      </dgm:t>
    </dgm:pt>
    <dgm:pt modelId="{9CBF4D38-00A0-40A5-8F2D-425A91AD633A}" type="parTrans" cxnId="{FE1575AE-073B-450C-A27F-6B1ABC50F729}">
      <dgm:prSet/>
      <dgm:spPr/>
      <dgm:t>
        <a:bodyPr/>
        <a:lstStyle/>
        <a:p>
          <a:endParaRPr lang="en-GB"/>
        </a:p>
      </dgm:t>
    </dgm:pt>
    <dgm:pt modelId="{38F3CB80-6E36-4D5D-A9DE-A95C84894B81}" type="sibTrans" cxnId="{FE1575AE-073B-450C-A27F-6B1ABC50F729}">
      <dgm:prSet/>
      <dgm:spPr/>
      <dgm:t>
        <a:bodyPr/>
        <a:lstStyle/>
        <a:p>
          <a:endParaRPr lang="en-GB"/>
        </a:p>
      </dgm:t>
    </dgm:pt>
    <dgm:pt modelId="{31AE7289-4A11-415B-8BCE-96E36EC46367}" type="pres">
      <dgm:prSet presAssocID="{D7E9DFCB-0986-464D-A0C8-EEBC644D3371}" presName="linear" presStyleCnt="0">
        <dgm:presLayoutVars>
          <dgm:animLvl val="lvl"/>
          <dgm:resizeHandles val="exact"/>
        </dgm:presLayoutVars>
      </dgm:prSet>
      <dgm:spPr/>
    </dgm:pt>
    <dgm:pt modelId="{B1989DDB-B183-4EB1-ABC1-01B5C1D423A0}" type="pres">
      <dgm:prSet presAssocID="{B4C8903A-DAC9-4007-80BA-E98F1AE0AFEC}" presName="parentText" presStyleLbl="node1" presStyleIdx="0" presStyleCnt="1">
        <dgm:presLayoutVars>
          <dgm:chMax val="0"/>
          <dgm:bulletEnabled val="1"/>
        </dgm:presLayoutVars>
      </dgm:prSet>
      <dgm:spPr/>
    </dgm:pt>
  </dgm:ptLst>
  <dgm:cxnLst>
    <dgm:cxn modelId="{529A1D9B-91CA-4C46-A966-F4FAC4ECA436}" type="presOf" srcId="{B4C8903A-DAC9-4007-80BA-E98F1AE0AFEC}" destId="{B1989DDB-B183-4EB1-ABC1-01B5C1D423A0}" srcOrd="0" destOrd="0" presId="urn:microsoft.com/office/officeart/2005/8/layout/vList2"/>
    <dgm:cxn modelId="{829BB49D-8A44-4329-8C2C-7B4095E3243C}" type="presOf" srcId="{D7E9DFCB-0986-464D-A0C8-EEBC644D3371}" destId="{31AE7289-4A11-415B-8BCE-96E36EC46367}" srcOrd="0" destOrd="0" presId="urn:microsoft.com/office/officeart/2005/8/layout/vList2"/>
    <dgm:cxn modelId="{FE1575AE-073B-450C-A27F-6B1ABC50F729}" srcId="{D7E9DFCB-0986-464D-A0C8-EEBC644D3371}" destId="{B4C8903A-DAC9-4007-80BA-E98F1AE0AFEC}" srcOrd="0" destOrd="0" parTransId="{9CBF4D38-00A0-40A5-8F2D-425A91AD633A}" sibTransId="{38F3CB80-6E36-4D5D-A9DE-A95C84894B81}"/>
    <dgm:cxn modelId="{DBEB4847-875C-4EB3-963A-73C6AD487312}" type="presParOf" srcId="{31AE7289-4A11-415B-8BCE-96E36EC46367}" destId="{B1989DDB-B183-4EB1-ABC1-01B5C1D423A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CF9602-0201-46D6-891C-33397B5570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255D210-4AD1-465A-A16A-88D500B740B4}">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Partner Search Tool</a:t>
          </a:r>
        </a:p>
      </dgm:t>
    </dgm:pt>
    <dgm:pt modelId="{FB3DDEF7-2353-4616-A898-E29BCA686749}" type="parTrans" cxnId="{9FFD1C5F-006D-4C7E-93E9-3239BAA94256}">
      <dgm:prSet/>
      <dgm:spPr/>
      <dgm:t>
        <a:bodyPr/>
        <a:lstStyle/>
        <a:p>
          <a:endParaRPr lang="en-GB"/>
        </a:p>
      </dgm:t>
    </dgm:pt>
    <dgm:pt modelId="{0E72E561-16FE-4BA9-8A3F-6DFB3B438DE5}" type="sibTrans" cxnId="{9FFD1C5F-006D-4C7E-93E9-3239BAA94256}">
      <dgm:prSet/>
      <dgm:spPr/>
      <dgm:t>
        <a:bodyPr/>
        <a:lstStyle/>
        <a:p>
          <a:endParaRPr lang="en-GB"/>
        </a:p>
      </dgm:t>
    </dgm:pt>
    <dgm:pt modelId="{BB1AE981-189F-4006-8492-800A400BBA34}" type="pres">
      <dgm:prSet presAssocID="{CACF9602-0201-46D6-891C-33397B557098}" presName="linear" presStyleCnt="0">
        <dgm:presLayoutVars>
          <dgm:animLvl val="lvl"/>
          <dgm:resizeHandles val="exact"/>
        </dgm:presLayoutVars>
      </dgm:prSet>
      <dgm:spPr/>
    </dgm:pt>
    <dgm:pt modelId="{202FCF4B-A6B1-4159-82BC-EDA63A557FDC}" type="pres">
      <dgm:prSet presAssocID="{1255D210-4AD1-465A-A16A-88D500B740B4}" presName="parentText" presStyleLbl="node1" presStyleIdx="0" presStyleCnt="1">
        <dgm:presLayoutVars>
          <dgm:chMax val="0"/>
          <dgm:bulletEnabled val="1"/>
        </dgm:presLayoutVars>
      </dgm:prSet>
      <dgm:spPr/>
    </dgm:pt>
  </dgm:ptLst>
  <dgm:cxnLst>
    <dgm:cxn modelId="{351D5E28-56AB-43BF-A71A-99C70BA387D7}" type="presOf" srcId="{1255D210-4AD1-465A-A16A-88D500B740B4}" destId="{202FCF4B-A6B1-4159-82BC-EDA63A557FDC}" srcOrd="0" destOrd="0" presId="urn:microsoft.com/office/officeart/2005/8/layout/vList2"/>
    <dgm:cxn modelId="{9FFD1C5F-006D-4C7E-93E9-3239BAA94256}" srcId="{CACF9602-0201-46D6-891C-33397B557098}" destId="{1255D210-4AD1-465A-A16A-88D500B740B4}" srcOrd="0" destOrd="0" parTransId="{FB3DDEF7-2353-4616-A898-E29BCA686749}" sibTransId="{0E72E561-16FE-4BA9-8A3F-6DFB3B438DE5}"/>
    <dgm:cxn modelId="{9A1AEB48-21C0-4E02-AA9C-7D07A3B9A89E}" type="presOf" srcId="{CACF9602-0201-46D6-891C-33397B557098}" destId="{BB1AE981-189F-4006-8492-800A400BBA34}" srcOrd="0" destOrd="0" presId="urn:microsoft.com/office/officeart/2005/8/layout/vList2"/>
    <dgm:cxn modelId="{6702E8C0-578E-40C2-905B-51BC052F0395}" type="presParOf" srcId="{BB1AE981-189F-4006-8492-800A400BBA34}" destId="{202FCF4B-A6B1-4159-82BC-EDA63A557FD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CF9602-0201-46D6-891C-33397B5570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255D210-4AD1-465A-A16A-88D500B740B4}">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Eligibility</a:t>
          </a:r>
          <a:endParaRPr lang="en-GB" sz="2800" dirty="0">
            <a:latin typeface="Verdana" pitchFamily="34" charset="0"/>
            <a:ea typeface="Verdana" pitchFamily="34" charset="0"/>
            <a:cs typeface="Verdana" pitchFamily="34" charset="0"/>
          </a:endParaRPr>
        </a:p>
      </dgm:t>
    </dgm:pt>
    <dgm:pt modelId="{FB3DDEF7-2353-4616-A898-E29BCA686749}" type="parTrans" cxnId="{9FFD1C5F-006D-4C7E-93E9-3239BAA94256}">
      <dgm:prSet/>
      <dgm:spPr/>
      <dgm:t>
        <a:bodyPr/>
        <a:lstStyle/>
        <a:p>
          <a:endParaRPr lang="en-GB"/>
        </a:p>
      </dgm:t>
    </dgm:pt>
    <dgm:pt modelId="{0E72E561-16FE-4BA9-8A3F-6DFB3B438DE5}" type="sibTrans" cxnId="{9FFD1C5F-006D-4C7E-93E9-3239BAA94256}">
      <dgm:prSet/>
      <dgm:spPr/>
      <dgm:t>
        <a:bodyPr/>
        <a:lstStyle/>
        <a:p>
          <a:endParaRPr lang="en-GB"/>
        </a:p>
      </dgm:t>
    </dgm:pt>
    <dgm:pt modelId="{BB1AE981-189F-4006-8492-800A400BBA34}" type="pres">
      <dgm:prSet presAssocID="{CACF9602-0201-46D6-891C-33397B557098}" presName="linear" presStyleCnt="0">
        <dgm:presLayoutVars>
          <dgm:animLvl val="lvl"/>
          <dgm:resizeHandles val="exact"/>
        </dgm:presLayoutVars>
      </dgm:prSet>
      <dgm:spPr/>
    </dgm:pt>
    <dgm:pt modelId="{202FCF4B-A6B1-4159-82BC-EDA63A557FDC}" type="pres">
      <dgm:prSet presAssocID="{1255D210-4AD1-465A-A16A-88D500B740B4}" presName="parentText" presStyleLbl="node1" presStyleIdx="0" presStyleCnt="1">
        <dgm:presLayoutVars>
          <dgm:chMax val="0"/>
          <dgm:bulletEnabled val="1"/>
        </dgm:presLayoutVars>
      </dgm:prSet>
      <dgm:spPr/>
    </dgm:pt>
  </dgm:ptLst>
  <dgm:cxnLst>
    <dgm:cxn modelId="{351D5E28-56AB-43BF-A71A-99C70BA387D7}" type="presOf" srcId="{1255D210-4AD1-465A-A16A-88D500B740B4}" destId="{202FCF4B-A6B1-4159-82BC-EDA63A557FDC}" srcOrd="0" destOrd="0" presId="urn:microsoft.com/office/officeart/2005/8/layout/vList2"/>
    <dgm:cxn modelId="{9FFD1C5F-006D-4C7E-93E9-3239BAA94256}" srcId="{CACF9602-0201-46D6-891C-33397B557098}" destId="{1255D210-4AD1-465A-A16A-88D500B740B4}" srcOrd="0" destOrd="0" parTransId="{FB3DDEF7-2353-4616-A898-E29BCA686749}" sibTransId="{0E72E561-16FE-4BA9-8A3F-6DFB3B438DE5}"/>
    <dgm:cxn modelId="{9A1AEB48-21C0-4E02-AA9C-7D07A3B9A89E}" type="presOf" srcId="{CACF9602-0201-46D6-891C-33397B557098}" destId="{BB1AE981-189F-4006-8492-800A400BBA34}" srcOrd="0" destOrd="0" presId="urn:microsoft.com/office/officeart/2005/8/layout/vList2"/>
    <dgm:cxn modelId="{6702E8C0-578E-40C2-905B-51BC052F0395}" type="presParOf" srcId="{BB1AE981-189F-4006-8492-800A400BBA34}" destId="{202FCF4B-A6B1-4159-82BC-EDA63A557FD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CF9602-0201-46D6-891C-33397B5570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255D210-4AD1-465A-A16A-88D500B740B4}">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IRC Eligibility Requirements</a:t>
          </a:r>
          <a:endParaRPr lang="en-GB" sz="2800" dirty="0">
            <a:latin typeface="Verdana" pitchFamily="34" charset="0"/>
            <a:ea typeface="Verdana" pitchFamily="34" charset="0"/>
            <a:cs typeface="Verdana" pitchFamily="34" charset="0"/>
          </a:endParaRPr>
        </a:p>
      </dgm:t>
    </dgm:pt>
    <dgm:pt modelId="{FB3DDEF7-2353-4616-A898-E29BCA686749}" type="parTrans" cxnId="{9FFD1C5F-006D-4C7E-93E9-3239BAA94256}">
      <dgm:prSet/>
      <dgm:spPr/>
      <dgm:t>
        <a:bodyPr/>
        <a:lstStyle/>
        <a:p>
          <a:endParaRPr lang="en-GB"/>
        </a:p>
      </dgm:t>
    </dgm:pt>
    <dgm:pt modelId="{0E72E561-16FE-4BA9-8A3F-6DFB3B438DE5}" type="sibTrans" cxnId="{9FFD1C5F-006D-4C7E-93E9-3239BAA94256}">
      <dgm:prSet/>
      <dgm:spPr/>
      <dgm:t>
        <a:bodyPr/>
        <a:lstStyle/>
        <a:p>
          <a:endParaRPr lang="en-GB"/>
        </a:p>
      </dgm:t>
    </dgm:pt>
    <dgm:pt modelId="{BB1AE981-189F-4006-8492-800A400BBA34}" type="pres">
      <dgm:prSet presAssocID="{CACF9602-0201-46D6-891C-33397B557098}" presName="linear" presStyleCnt="0">
        <dgm:presLayoutVars>
          <dgm:animLvl val="lvl"/>
          <dgm:resizeHandles val="exact"/>
        </dgm:presLayoutVars>
      </dgm:prSet>
      <dgm:spPr/>
    </dgm:pt>
    <dgm:pt modelId="{202FCF4B-A6B1-4159-82BC-EDA63A557FDC}" type="pres">
      <dgm:prSet presAssocID="{1255D210-4AD1-465A-A16A-88D500B740B4}" presName="parentText" presStyleLbl="node1" presStyleIdx="0" presStyleCnt="1">
        <dgm:presLayoutVars>
          <dgm:chMax val="0"/>
          <dgm:bulletEnabled val="1"/>
        </dgm:presLayoutVars>
      </dgm:prSet>
      <dgm:spPr/>
    </dgm:pt>
  </dgm:ptLst>
  <dgm:cxnLst>
    <dgm:cxn modelId="{351D5E28-56AB-43BF-A71A-99C70BA387D7}" type="presOf" srcId="{1255D210-4AD1-465A-A16A-88D500B740B4}" destId="{202FCF4B-A6B1-4159-82BC-EDA63A557FDC}" srcOrd="0" destOrd="0" presId="urn:microsoft.com/office/officeart/2005/8/layout/vList2"/>
    <dgm:cxn modelId="{9FFD1C5F-006D-4C7E-93E9-3239BAA94256}" srcId="{CACF9602-0201-46D6-891C-33397B557098}" destId="{1255D210-4AD1-465A-A16A-88D500B740B4}" srcOrd="0" destOrd="0" parTransId="{FB3DDEF7-2353-4616-A898-E29BCA686749}" sibTransId="{0E72E561-16FE-4BA9-8A3F-6DFB3B438DE5}"/>
    <dgm:cxn modelId="{9A1AEB48-21C0-4E02-AA9C-7D07A3B9A89E}" type="presOf" srcId="{CACF9602-0201-46D6-891C-33397B557098}" destId="{BB1AE981-189F-4006-8492-800A400BBA34}" srcOrd="0" destOrd="0" presId="urn:microsoft.com/office/officeart/2005/8/layout/vList2"/>
    <dgm:cxn modelId="{6702E8C0-578E-40C2-905B-51BC052F0395}" type="presParOf" srcId="{BB1AE981-189F-4006-8492-800A400BBA34}" destId="{202FCF4B-A6B1-4159-82BC-EDA63A557FD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DA4074-915C-4D4F-B2D1-4485605B21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986B6D5-0993-4361-91F3-93117410AAA0}">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Principal Investigators (PI)</a:t>
          </a:r>
          <a:endParaRPr lang="en-GB" sz="2800" dirty="0">
            <a:latin typeface="Verdana" pitchFamily="34" charset="0"/>
            <a:ea typeface="Verdana" pitchFamily="34" charset="0"/>
            <a:cs typeface="Verdana" pitchFamily="34" charset="0"/>
          </a:endParaRPr>
        </a:p>
      </dgm:t>
    </dgm:pt>
    <dgm:pt modelId="{F63A7794-C3B8-4D33-B035-E978C4A12708}" type="parTrans" cxnId="{B72832EE-84FF-44C0-BEF9-3EBEFBBCB7DF}">
      <dgm:prSet/>
      <dgm:spPr/>
      <dgm:t>
        <a:bodyPr/>
        <a:lstStyle/>
        <a:p>
          <a:endParaRPr lang="en-GB"/>
        </a:p>
      </dgm:t>
    </dgm:pt>
    <dgm:pt modelId="{3A3EE817-BBDE-4607-8A7D-5FAA04BA55B6}" type="sibTrans" cxnId="{B72832EE-84FF-44C0-BEF9-3EBEFBBCB7DF}">
      <dgm:prSet/>
      <dgm:spPr/>
      <dgm:t>
        <a:bodyPr/>
        <a:lstStyle/>
        <a:p>
          <a:endParaRPr lang="en-GB"/>
        </a:p>
      </dgm:t>
    </dgm:pt>
    <dgm:pt modelId="{029A97BC-94C1-467D-B5D9-4C649A66D210}" type="pres">
      <dgm:prSet presAssocID="{03DA4074-915C-4D4F-B2D1-4485605B21D4}" presName="linear" presStyleCnt="0">
        <dgm:presLayoutVars>
          <dgm:animLvl val="lvl"/>
          <dgm:resizeHandles val="exact"/>
        </dgm:presLayoutVars>
      </dgm:prSet>
      <dgm:spPr/>
    </dgm:pt>
    <dgm:pt modelId="{6E20724D-DB94-4086-AF90-0E4ADF33796A}" type="pres">
      <dgm:prSet presAssocID="{6986B6D5-0993-4361-91F3-93117410AAA0}" presName="parentText" presStyleLbl="node1" presStyleIdx="0" presStyleCnt="1">
        <dgm:presLayoutVars>
          <dgm:chMax val="0"/>
          <dgm:bulletEnabled val="1"/>
        </dgm:presLayoutVars>
      </dgm:prSet>
      <dgm:spPr/>
    </dgm:pt>
  </dgm:ptLst>
  <dgm:cxnLst>
    <dgm:cxn modelId="{1B5C2E0D-E81E-4D1D-B422-C26BFA18797C}" type="presOf" srcId="{6986B6D5-0993-4361-91F3-93117410AAA0}" destId="{6E20724D-DB94-4086-AF90-0E4ADF33796A}" srcOrd="0" destOrd="0" presId="urn:microsoft.com/office/officeart/2005/8/layout/vList2"/>
    <dgm:cxn modelId="{6F223AAC-4A94-4C22-A42E-66B6194AFA72}" type="presOf" srcId="{03DA4074-915C-4D4F-B2D1-4485605B21D4}" destId="{029A97BC-94C1-467D-B5D9-4C649A66D210}" srcOrd="0" destOrd="0" presId="urn:microsoft.com/office/officeart/2005/8/layout/vList2"/>
    <dgm:cxn modelId="{B72832EE-84FF-44C0-BEF9-3EBEFBBCB7DF}" srcId="{03DA4074-915C-4D4F-B2D1-4485605B21D4}" destId="{6986B6D5-0993-4361-91F3-93117410AAA0}" srcOrd="0" destOrd="0" parTransId="{F63A7794-C3B8-4D33-B035-E978C4A12708}" sibTransId="{3A3EE817-BBDE-4607-8A7D-5FAA04BA55B6}"/>
    <dgm:cxn modelId="{7FDF2C58-99BB-41F1-AA64-BABAD2DB5A68}" type="presParOf" srcId="{029A97BC-94C1-467D-B5D9-4C649A66D210}" destId="{6E20724D-DB94-4086-AF90-0E4ADF33796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3DF8ED-0321-449F-903B-A4DBFF695C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BD46D7B-D698-45D3-97B9-7B27BAFE99E1}">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Project Leader (PL)</a:t>
          </a:r>
          <a:endParaRPr lang="en-GB" sz="2800" dirty="0">
            <a:latin typeface="Verdana" pitchFamily="34" charset="0"/>
            <a:ea typeface="Verdana" pitchFamily="34" charset="0"/>
            <a:cs typeface="Verdana" pitchFamily="34" charset="0"/>
          </a:endParaRPr>
        </a:p>
      </dgm:t>
    </dgm:pt>
    <dgm:pt modelId="{F529FE7F-2DCD-446F-B5F2-D3C7045F96AA}" type="parTrans" cxnId="{3F9FB320-1A11-441F-9C50-4E406C123F81}">
      <dgm:prSet/>
      <dgm:spPr/>
      <dgm:t>
        <a:bodyPr/>
        <a:lstStyle/>
        <a:p>
          <a:endParaRPr lang="en-GB"/>
        </a:p>
      </dgm:t>
    </dgm:pt>
    <dgm:pt modelId="{327A2E00-C665-472E-B226-C013E89D7E3D}" type="sibTrans" cxnId="{3F9FB320-1A11-441F-9C50-4E406C123F81}">
      <dgm:prSet/>
      <dgm:spPr/>
      <dgm:t>
        <a:bodyPr/>
        <a:lstStyle/>
        <a:p>
          <a:endParaRPr lang="en-GB"/>
        </a:p>
      </dgm:t>
    </dgm:pt>
    <dgm:pt modelId="{C127C02D-9A26-4594-8590-0D7928DBD35C}" type="pres">
      <dgm:prSet presAssocID="{FE3DF8ED-0321-449F-903B-A4DBFF695CAF}" presName="linear" presStyleCnt="0">
        <dgm:presLayoutVars>
          <dgm:animLvl val="lvl"/>
          <dgm:resizeHandles val="exact"/>
        </dgm:presLayoutVars>
      </dgm:prSet>
      <dgm:spPr/>
    </dgm:pt>
    <dgm:pt modelId="{BAC48A55-06D7-47F0-91E4-94B0EA789A7A}" type="pres">
      <dgm:prSet presAssocID="{3BD46D7B-D698-45D3-97B9-7B27BAFE99E1}" presName="parentText" presStyleLbl="node1" presStyleIdx="0" presStyleCnt="1">
        <dgm:presLayoutVars>
          <dgm:chMax val="0"/>
          <dgm:bulletEnabled val="1"/>
        </dgm:presLayoutVars>
      </dgm:prSet>
      <dgm:spPr/>
    </dgm:pt>
  </dgm:ptLst>
  <dgm:cxnLst>
    <dgm:cxn modelId="{796C5010-8C1D-4C7B-8DD2-90853AF1A7D8}" type="presOf" srcId="{FE3DF8ED-0321-449F-903B-A4DBFF695CAF}" destId="{C127C02D-9A26-4594-8590-0D7928DBD35C}" srcOrd="0" destOrd="0" presId="urn:microsoft.com/office/officeart/2005/8/layout/vList2"/>
    <dgm:cxn modelId="{3F9FB320-1A11-441F-9C50-4E406C123F81}" srcId="{FE3DF8ED-0321-449F-903B-A4DBFF695CAF}" destId="{3BD46D7B-D698-45D3-97B9-7B27BAFE99E1}" srcOrd="0" destOrd="0" parTransId="{F529FE7F-2DCD-446F-B5F2-D3C7045F96AA}" sibTransId="{327A2E00-C665-472E-B226-C013E89D7E3D}"/>
    <dgm:cxn modelId="{FE3518AA-1152-4064-905B-9BFD67FC7148}" type="presOf" srcId="{3BD46D7B-D698-45D3-97B9-7B27BAFE99E1}" destId="{BAC48A55-06D7-47F0-91E4-94B0EA789A7A}" srcOrd="0" destOrd="0" presId="urn:microsoft.com/office/officeart/2005/8/layout/vList2"/>
    <dgm:cxn modelId="{A0CCDFAF-9522-4C81-A433-368D1CA7C4F9}" type="presParOf" srcId="{C127C02D-9A26-4594-8590-0D7928DBD35C}" destId="{BAC48A55-06D7-47F0-91E4-94B0EA789A7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3DF8ED-0321-449F-903B-A4DBFF695C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BD46D7B-D698-45D3-97B9-7B27BAFE99E1}">
      <dgm:prSet custT="1"/>
      <dgm:spPr>
        <a:effectLst>
          <a:outerShdw blurRad="50800" dist="38100" dir="8100000" algn="tr" rotWithShape="0">
            <a:prstClr val="black">
              <a:alpha val="40000"/>
            </a:prstClr>
          </a:outerShdw>
        </a:effectLst>
      </dgm:spPr>
      <dgm:t>
        <a:bodyPr/>
        <a:lstStyle/>
        <a:p>
          <a:pPr rtl="0"/>
          <a:r>
            <a:rPr lang="en-GB" sz="2800" b="1" dirty="0">
              <a:latin typeface="Verdana" pitchFamily="34" charset="0"/>
              <a:ea typeface="Verdana" pitchFamily="34" charset="0"/>
              <a:cs typeface="Verdana" pitchFamily="34" charset="0"/>
            </a:rPr>
            <a:t>Associated Partner (AP)</a:t>
          </a:r>
          <a:endParaRPr lang="en-GB" sz="2800" dirty="0">
            <a:latin typeface="Verdana" pitchFamily="34" charset="0"/>
            <a:ea typeface="Verdana" pitchFamily="34" charset="0"/>
            <a:cs typeface="Verdana" pitchFamily="34" charset="0"/>
          </a:endParaRPr>
        </a:p>
      </dgm:t>
    </dgm:pt>
    <dgm:pt modelId="{F529FE7F-2DCD-446F-B5F2-D3C7045F96AA}" type="parTrans" cxnId="{3F9FB320-1A11-441F-9C50-4E406C123F81}">
      <dgm:prSet/>
      <dgm:spPr/>
      <dgm:t>
        <a:bodyPr/>
        <a:lstStyle/>
        <a:p>
          <a:endParaRPr lang="en-GB"/>
        </a:p>
      </dgm:t>
    </dgm:pt>
    <dgm:pt modelId="{327A2E00-C665-472E-B226-C013E89D7E3D}" type="sibTrans" cxnId="{3F9FB320-1A11-441F-9C50-4E406C123F81}">
      <dgm:prSet/>
      <dgm:spPr/>
      <dgm:t>
        <a:bodyPr/>
        <a:lstStyle/>
        <a:p>
          <a:endParaRPr lang="en-GB"/>
        </a:p>
      </dgm:t>
    </dgm:pt>
    <dgm:pt modelId="{C127C02D-9A26-4594-8590-0D7928DBD35C}" type="pres">
      <dgm:prSet presAssocID="{FE3DF8ED-0321-449F-903B-A4DBFF695CAF}" presName="linear" presStyleCnt="0">
        <dgm:presLayoutVars>
          <dgm:animLvl val="lvl"/>
          <dgm:resizeHandles val="exact"/>
        </dgm:presLayoutVars>
      </dgm:prSet>
      <dgm:spPr/>
    </dgm:pt>
    <dgm:pt modelId="{BAC48A55-06D7-47F0-91E4-94B0EA789A7A}" type="pres">
      <dgm:prSet presAssocID="{3BD46D7B-D698-45D3-97B9-7B27BAFE99E1}" presName="parentText" presStyleLbl="node1" presStyleIdx="0" presStyleCnt="1">
        <dgm:presLayoutVars>
          <dgm:chMax val="0"/>
          <dgm:bulletEnabled val="1"/>
        </dgm:presLayoutVars>
      </dgm:prSet>
      <dgm:spPr/>
    </dgm:pt>
  </dgm:ptLst>
  <dgm:cxnLst>
    <dgm:cxn modelId="{796C5010-8C1D-4C7B-8DD2-90853AF1A7D8}" type="presOf" srcId="{FE3DF8ED-0321-449F-903B-A4DBFF695CAF}" destId="{C127C02D-9A26-4594-8590-0D7928DBD35C}" srcOrd="0" destOrd="0" presId="urn:microsoft.com/office/officeart/2005/8/layout/vList2"/>
    <dgm:cxn modelId="{3F9FB320-1A11-441F-9C50-4E406C123F81}" srcId="{FE3DF8ED-0321-449F-903B-A4DBFF695CAF}" destId="{3BD46D7B-D698-45D3-97B9-7B27BAFE99E1}" srcOrd="0" destOrd="0" parTransId="{F529FE7F-2DCD-446F-B5F2-D3C7045F96AA}" sibTransId="{327A2E00-C665-472E-B226-C013E89D7E3D}"/>
    <dgm:cxn modelId="{FE3518AA-1152-4064-905B-9BFD67FC7148}" type="presOf" srcId="{3BD46D7B-D698-45D3-97B9-7B27BAFE99E1}" destId="{BAC48A55-06D7-47F0-91E4-94B0EA789A7A}" srcOrd="0" destOrd="0" presId="urn:microsoft.com/office/officeart/2005/8/layout/vList2"/>
    <dgm:cxn modelId="{A0CCDFAF-9522-4C81-A433-368D1CA7C4F9}" type="presParOf" srcId="{C127C02D-9A26-4594-8590-0D7928DBD35C}" destId="{BAC48A55-06D7-47F0-91E4-94B0EA789A7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9FB27-64BA-49FD-B7C7-2D111C4C1C51}">
      <dsp:nvSpPr>
        <dsp:cNvPr id="0" name=""/>
        <dsp:cNvSpPr/>
      </dsp:nvSpPr>
      <dsp:spPr>
        <a:xfrm>
          <a:off x="0" y="14580"/>
          <a:ext cx="8640763"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HERA Joint Research Programme:</a:t>
          </a:r>
          <a:br>
            <a:rPr lang="en-GB" sz="2800" b="1" kern="1200" dirty="0">
              <a:latin typeface="Verdana" pitchFamily="34" charset="0"/>
              <a:ea typeface="Verdana" pitchFamily="34" charset="0"/>
              <a:cs typeface="Verdana" pitchFamily="34" charset="0"/>
            </a:rPr>
          </a:br>
          <a:r>
            <a:rPr lang="en-GB" sz="2800" b="1" kern="1200" dirty="0">
              <a:latin typeface="Verdana" pitchFamily="34" charset="0"/>
              <a:ea typeface="Verdana" pitchFamily="34" charset="0"/>
              <a:cs typeface="Verdana" pitchFamily="34" charset="0"/>
            </a:rPr>
            <a:t>General facts</a:t>
          </a:r>
          <a:endParaRPr lang="en-GB" sz="2800" kern="1200" dirty="0">
            <a:latin typeface="Verdana" pitchFamily="34" charset="0"/>
            <a:ea typeface="Verdana" pitchFamily="34" charset="0"/>
            <a:cs typeface="Verdana" pitchFamily="34" charset="0"/>
          </a:endParaRPr>
        </a:p>
      </dsp:txBody>
      <dsp:txXfrm>
        <a:off x="54373" y="68953"/>
        <a:ext cx="8532017" cy="10050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8A55-06D7-47F0-91E4-94B0EA789A7A}">
      <dsp:nvSpPr>
        <dsp:cNvPr id="0" name=""/>
        <dsp:cNvSpPr/>
      </dsp:nvSpPr>
      <dsp:spPr>
        <a:xfrm>
          <a:off x="0" y="4508"/>
          <a:ext cx="7896870"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Co-operation Partners (CP)</a:t>
          </a:r>
          <a:endParaRPr lang="en-GB" sz="2800" kern="1200" dirty="0">
            <a:latin typeface="Verdana" pitchFamily="34" charset="0"/>
            <a:ea typeface="Verdana" pitchFamily="34" charset="0"/>
            <a:cs typeface="Verdana" pitchFamily="34" charset="0"/>
          </a:endParaRPr>
        </a:p>
      </dsp:txBody>
      <dsp:txXfrm>
        <a:off x="34726" y="39234"/>
        <a:ext cx="7827418" cy="6419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1F682-CDB1-41C3-BD24-9ACE87536746}">
      <dsp:nvSpPr>
        <dsp:cNvPr id="0" name=""/>
        <dsp:cNvSpPr/>
      </dsp:nvSpPr>
      <dsp:spPr>
        <a:xfrm>
          <a:off x="0" y="473"/>
          <a:ext cx="8075612" cy="8483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Description of the project </a:t>
          </a:r>
          <a:br>
            <a:rPr lang="en-GB" sz="2800" b="1" kern="1200" dirty="0">
              <a:latin typeface="Verdana" pitchFamily="34" charset="0"/>
              <a:ea typeface="Verdana" pitchFamily="34" charset="0"/>
              <a:cs typeface="Verdana" pitchFamily="34" charset="0"/>
            </a:rPr>
          </a:br>
          <a:r>
            <a:rPr lang="en-GB" sz="2400" b="1" kern="1200" dirty="0">
              <a:latin typeface="Verdana" pitchFamily="34" charset="0"/>
              <a:ea typeface="Verdana" pitchFamily="34" charset="0"/>
              <a:cs typeface="Verdana" pitchFamily="34" charset="0"/>
            </a:rPr>
            <a:t>(max. 2000 words)</a:t>
          </a:r>
          <a:endParaRPr lang="en-GB" sz="2400" kern="1200" dirty="0">
            <a:latin typeface="Verdana" pitchFamily="34" charset="0"/>
            <a:ea typeface="Verdana" pitchFamily="34" charset="0"/>
            <a:cs typeface="Verdana" pitchFamily="34" charset="0"/>
          </a:endParaRPr>
        </a:p>
      </dsp:txBody>
      <dsp:txXfrm>
        <a:off x="41414" y="41887"/>
        <a:ext cx="7992784" cy="7655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D7028-8405-46F8-8D19-84E25018A871}">
      <dsp:nvSpPr>
        <dsp:cNvPr id="0" name=""/>
        <dsp:cNvSpPr/>
      </dsp:nvSpPr>
      <dsp:spPr>
        <a:xfrm>
          <a:off x="0" y="4682"/>
          <a:ext cx="8291513"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Research Integrity</a:t>
          </a:r>
          <a:endParaRPr lang="en-GB" sz="2800" kern="1200" dirty="0">
            <a:latin typeface="Verdana" pitchFamily="34" charset="0"/>
            <a:ea typeface="Verdana" pitchFamily="34" charset="0"/>
            <a:cs typeface="Verdana" pitchFamily="34" charset="0"/>
          </a:endParaRPr>
        </a:p>
      </dsp:txBody>
      <dsp:txXfrm>
        <a:off x="34726" y="39408"/>
        <a:ext cx="8222061" cy="6419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D7028-8405-46F8-8D19-84E25018A871}">
      <dsp:nvSpPr>
        <dsp:cNvPr id="0" name=""/>
        <dsp:cNvSpPr/>
      </dsp:nvSpPr>
      <dsp:spPr>
        <a:xfrm>
          <a:off x="0" y="4682"/>
          <a:ext cx="8291513"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Open Access</a:t>
          </a:r>
        </a:p>
      </dsp:txBody>
      <dsp:txXfrm>
        <a:off x="34726" y="39408"/>
        <a:ext cx="8222061" cy="6419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8E47F-E07C-4F05-80BA-53F4920774C8}">
      <dsp:nvSpPr>
        <dsp:cNvPr id="0" name=""/>
        <dsp:cNvSpPr/>
      </dsp:nvSpPr>
      <dsp:spPr>
        <a:xfrm>
          <a:off x="1029" y="36655"/>
          <a:ext cx="7913861" cy="6470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Selection Process: two stages</a:t>
          </a:r>
          <a:endParaRPr lang="en-GB" sz="2800" kern="1200" dirty="0">
            <a:latin typeface="Verdana" pitchFamily="34" charset="0"/>
            <a:ea typeface="Verdana" pitchFamily="34" charset="0"/>
            <a:cs typeface="Verdana" pitchFamily="34" charset="0"/>
          </a:endParaRPr>
        </a:p>
      </dsp:txBody>
      <dsp:txXfrm>
        <a:off x="32616" y="68242"/>
        <a:ext cx="7850687" cy="5838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C3EC1-121E-4AAD-BF0C-EC85B6009CFE}">
      <dsp:nvSpPr>
        <dsp:cNvPr id="0" name=""/>
        <dsp:cNvSpPr/>
      </dsp:nvSpPr>
      <dsp:spPr>
        <a:xfrm>
          <a:off x="370492" y="97071"/>
          <a:ext cx="7617693" cy="525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Timeline</a:t>
          </a:r>
          <a:endParaRPr lang="en-GB" sz="1700" kern="1200" dirty="0"/>
        </a:p>
      </dsp:txBody>
      <dsp:txXfrm>
        <a:off x="396125" y="122704"/>
        <a:ext cx="7566427" cy="47383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02434-BC63-4897-A949-88E8AA779401}">
      <dsp:nvSpPr>
        <dsp:cNvPr id="0" name=""/>
        <dsp:cNvSpPr/>
      </dsp:nvSpPr>
      <dsp:spPr>
        <a:xfrm>
          <a:off x="0" y="4223"/>
          <a:ext cx="7987928"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Review Panel</a:t>
          </a:r>
          <a:endParaRPr lang="en-GB" sz="2800" kern="1200" dirty="0">
            <a:latin typeface="Verdana" pitchFamily="34" charset="0"/>
            <a:ea typeface="Verdana" pitchFamily="34" charset="0"/>
            <a:cs typeface="Verdana" pitchFamily="34" charset="0"/>
          </a:endParaRPr>
        </a:p>
      </dsp:txBody>
      <dsp:txXfrm>
        <a:off x="34726" y="38949"/>
        <a:ext cx="7918476" cy="6419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1A534-5FBD-44E5-A82F-8C10FFCDC031}">
      <dsp:nvSpPr>
        <dsp:cNvPr id="0" name=""/>
        <dsp:cNvSpPr/>
      </dsp:nvSpPr>
      <dsp:spPr>
        <a:xfrm>
          <a:off x="0" y="0"/>
          <a:ext cx="8147050" cy="647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Selection Criteria for Outline Proposals</a:t>
          </a:r>
          <a:endParaRPr lang="en-GB" sz="2800" kern="1200" dirty="0">
            <a:latin typeface="Verdana" pitchFamily="34" charset="0"/>
            <a:ea typeface="Verdana" pitchFamily="34" charset="0"/>
            <a:cs typeface="Verdana" pitchFamily="34" charset="0"/>
          </a:endParaRPr>
        </a:p>
      </dsp:txBody>
      <dsp:txXfrm>
        <a:off x="31606" y="31606"/>
        <a:ext cx="8083838" cy="5842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E223-B558-4762-8052-BB944AEDF795}">
      <dsp:nvSpPr>
        <dsp:cNvPr id="0" name=""/>
        <dsp:cNvSpPr/>
      </dsp:nvSpPr>
      <dsp:spPr>
        <a:xfrm>
          <a:off x="0" y="6898"/>
          <a:ext cx="8002587"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What you should do to succeed:</a:t>
          </a:r>
          <a:endParaRPr lang="en-GB" sz="2800" kern="1200" dirty="0">
            <a:latin typeface="Verdana" pitchFamily="34" charset="0"/>
            <a:ea typeface="Verdana" pitchFamily="34" charset="0"/>
            <a:cs typeface="Verdana" pitchFamily="34" charset="0"/>
          </a:endParaRPr>
        </a:p>
      </dsp:txBody>
      <dsp:txXfrm>
        <a:off x="33812" y="40710"/>
        <a:ext cx="7934963" cy="625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9FB27-64BA-49FD-B7C7-2D111C4C1C51}">
      <dsp:nvSpPr>
        <dsp:cNvPr id="0" name=""/>
        <dsp:cNvSpPr/>
      </dsp:nvSpPr>
      <dsp:spPr>
        <a:xfrm>
          <a:off x="0" y="539"/>
          <a:ext cx="8640763" cy="1141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GB" sz="3600" b="1" kern="1200" dirty="0">
              <a:latin typeface="Verdana" pitchFamily="34" charset="0"/>
              <a:ea typeface="Verdana" pitchFamily="34" charset="0"/>
              <a:cs typeface="Verdana" pitchFamily="34" charset="0"/>
            </a:rPr>
            <a:t>“Public Spaces” theme</a:t>
          </a:r>
          <a:endParaRPr lang="en-GB" sz="3600" kern="1200" dirty="0">
            <a:latin typeface="Verdana" pitchFamily="34" charset="0"/>
            <a:ea typeface="Verdana" pitchFamily="34" charset="0"/>
            <a:cs typeface="Verdana" pitchFamily="34" charset="0"/>
          </a:endParaRPr>
        </a:p>
      </dsp:txBody>
      <dsp:txXfrm>
        <a:off x="55744" y="56283"/>
        <a:ext cx="8529275" cy="1030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89DDB-B183-4EB1-ABC1-01B5C1D423A0}">
      <dsp:nvSpPr>
        <dsp:cNvPr id="0" name=""/>
        <dsp:cNvSpPr/>
      </dsp:nvSpPr>
      <dsp:spPr>
        <a:xfrm>
          <a:off x="0" y="7063"/>
          <a:ext cx="7772400"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Relevant documents</a:t>
          </a:r>
          <a:endParaRPr lang="en-GB" sz="2800" kern="1200" dirty="0">
            <a:latin typeface="Verdana" pitchFamily="34" charset="0"/>
            <a:ea typeface="Verdana" pitchFamily="34" charset="0"/>
            <a:cs typeface="Verdana" pitchFamily="34" charset="0"/>
          </a:endParaRPr>
        </a:p>
      </dsp:txBody>
      <dsp:txXfrm>
        <a:off x="34726" y="41789"/>
        <a:ext cx="7702948" cy="641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FCF4B-A6B1-4159-82BC-EDA63A557FDC}">
      <dsp:nvSpPr>
        <dsp:cNvPr id="0" name=""/>
        <dsp:cNvSpPr/>
      </dsp:nvSpPr>
      <dsp:spPr>
        <a:xfrm>
          <a:off x="0" y="172"/>
          <a:ext cx="8280400" cy="647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Partner Search Tool</a:t>
          </a:r>
        </a:p>
      </dsp:txBody>
      <dsp:txXfrm>
        <a:off x="31606" y="31778"/>
        <a:ext cx="8217188" cy="5842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FCF4B-A6B1-4159-82BC-EDA63A557FDC}">
      <dsp:nvSpPr>
        <dsp:cNvPr id="0" name=""/>
        <dsp:cNvSpPr/>
      </dsp:nvSpPr>
      <dsp:spPr>
        <a:xfrm>
          <a:off x="0" y="172"/>
          <a:ext cx="8280400" cy="647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Eligibility</a:t>
          </a:r>
          <a:endParaRPr lang="en-GB" sz="2800" kern="1200" dirty="0">
            <a:latin typeface="Verdana" pitchFamily="34" charset="0"/>
            <a:ea typeface="Verdana" pitchFamily="34" charset="0"/>
            <a:cs typeface="Verdana" pitchFamily="34" charset="0"/>
          </a:endParaRPr>
        </a:p>
      </dsp:txBody>
      <dsp:txXfrm>
        <a:off x="31606" y="31778"/>
        <a:ext cx="8217188" cy="5842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FCF4B-A6B1-4159-82BC-EDA63A557FDC}">
      <dsp:nvSpPr>
        <dsp:cNvPr id="0" name=""/>
        <dsp:cNvSpPr/>
      </dsp:nvSpPr>
      <dsp:spPr>
        <a:xfrm>
          <a:off x="0" y="172"/>
          <a:ext cx="8280400" cy="647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IRC Eligibility Requirements</a:t>
          </a:r>
          <a:endParaRPr lang="en-GB" sz="2800" kern="1200" dirty="0">
            <a:latin typeface="Verdana" pitchFamily="34" charset="0"/>
            <a:ea typeface="Verdana" pitchFamily="34" charset="0"/>
            <a:cs typeface="Verdana" pitchFamily="34" charset="0"/>
          </a:endParaRPr>
        </a:p>
      </dsp:txBody>
      <dsp:txXfrm>
        <a:off x="31606" y="31778"/>
        <a:ext cx="8217188" cy="5842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0724D-DB94-4086-AF90-0E4ADF33796A}">
      <dsp:nvSpPr>
        <dsp:cNvPr id="0" name=""/>
        <dsp:cNvSpPr/>
      </dsp:nvSpPr>
      <dsp:spPr>
        <a:xfrm>
          <a:off x="0" y="2787"/>
          <a:ext cx="7987928" cy="786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Principal Investigators (PI)</a:t>
          </a:r>
          <a:endParaRPr lang="en-GB" sz="2800" kern="1200" dirty="0">
            <a:latin typeface="Verdana" pitchFamily="34" charset="0"/>
            <a:ea typeface="Verdana" pitchFamily="34" charset="0"/>
            <a:cs typeface="Verdana" pitchFamily="34" charset="0"/>
          </a:endParaRPr>
        </a:p>
      </dsp:txBody>
      <dsp:txXfrm>
        <a:off x="38381" y="41168"/>
        <a:ext cx="7911166" cy="7094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8A55-06D7-47F0-91E4-94B0EA789A7A}">
      <dsp:nvSpPr>
        <dsp:cNvPr id="0" name=""/>
        <dsp:cNvSpPr/>
      </dsp:nvSpPr>
      <dsp:spPr>
        <a:xfrm>
          <a:off x="0" y="4508"/>
          <a:ext cx="7896870"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Project Leader (PL)</a:t>
          </a:r>
          <a:endParaRPr lang="en-GB" sz="2800" kern="1200" dirty="0">
            <a:latin typeface="Verdana" pitchFamily="34" charset="0"/>
            <a:ea typeface="Verdana" pitchFamily="34" charset="0"/>
            <a:cs typeface="Verdana" pitchFamily="34" charset="0"/>
          </a:endParaRPr>
        </a:p>
      </dsp:txBody>
      <dsp:txXfrm>
        <a:off x="34726" y="39234"/>
        <a:ext cx="7827418" cy="6419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8A55-06D7-47F0-91E4-94B0EA789A7A}">
      <dsp:nvSpPr>
        <dsp:cNvPr id="0" name=""/>
        <dsp:cNvSpPr/>
      </dsp:nvSpPr>
      <dsp:spPr>
        <a:xfrm>
          <a:off x="0" y="4508"/>
          <a:ext cx="7896870"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latin typeface="Verdana" pitchFamily="34" charset="0"/>
              <a:ea typeface="Verdana" pitchFamily="34" charset="0"/>
              <a:cs typeface="Verdana" pitchFamily="34" charset="0"/>
            </a:rPr>
            <a:t>Associated Partner (AP)</a:t>
          </a:r>
          <a:endParaRPr lang="en-GB" sz="2800" kern="1200" dirty="0">
            <a:latin typeface="Verdana" pitchFamily="34" charset="0"/>
            <a:ea typeface="Verdana" pitchFamily="34" charset="0"/>
            <a:cs typeface="Verdana" pitchFamily="34" charset="0"/>
          </a:endParaRPr>
        </a:p>
      </dsp:txBody>
      <dsp:txXfrm>
        <a:off x="34726" y="39234"/>
        <a:ext cx="7827418" cy="6419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1" y="0"/>
            <a:ext cx="289066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nl-NL" dirty="0"/>
          </a:p>
        </p:txBody>
      </p:sp>
      <p:sp>
        <p:nvSpPr>
          <p:cNvPr id="113667" name="Rectangle 3"/>
          <p:cNvSpPr>
            <a:spLocks noGrp="1" noChangeArrowheads="1"/>
          </p:cNvSpPr>
          <p:nvPr>
            <p:ph type="dt" sz="quarter" idx="1"/>
          </p:nvPr>
        </p:nvSpPr>
        <p:spPr bwMode="auto">
          <a:xfrm>
            <a:off x="3776867" y="0"/>
            <a:ext cx="289066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nl-NL" dirty="0"/>
          </a:p>
        </p:txBody>
      </p:sp>
      <p:sp>
        <p:nvSpPr>
          <p:cNvPr id="113668" name="Rectangle 4"/>
          <p:cNvSpPr>
            <a:spLocks noGrp="1" noChangeArrowheads="1"/>
          </p:cNvSpPr>
          <p:nvPr>
            <p:ph type="ftr" sz="quarter" idx="2"/>
          </p:nvPr>
        </p:nvSpPr>
        <p:spPr bwMode="auto">
          <a:xfrm>
            <a:off x="1" y="9428165"/>
            <a:ext cx="289066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nl-NL" dirty="0"/>
          </a:p>
        </p:txBody>
      </p:sp>
      <p:sp>
        <p:nvSpPr>
          <p:cNvPr id="113669" name="Rectangle 5"/>
          <p:cNvSpPr>
            <a:spLocks noGrp="1" noChangeArrowheads="1"/>
          </p:cNvSpPr>
          <p:nvPr>
            <p:ph type="sldNum" sz="quarter" idx="3"/>
          </p:nvPr>
        </p:nvSpPr>
        <p:spPr bwMode="auto">
          <a:xfrm>
            <a:off x="3776867" y="9428165"/>
            <a:ext cx="289066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DCB7046-F40A-48B0-9F2A-2C874364CB33}" type="slidenum">
              <a:rPr lang="nl-NL"/>
              <a:pPr>
                <a:defRPr/>
              </a:pPr>
              <a:t>‹#›</a:t>
            </a:fld>
            <a:endParaRPr lang="nl-NL" dirty="0"/>
          </a:p>
        </p:txBody>
      </p:sp>
    </p:spTree>
    <p:extLst>
      <p:ext uri="{BB962C8B-B14F-4D97-AF65-F5344CB8AC3E}">
        <p14:creationId xmlns:p14="http://schemas.microsoft.com/office/powerpoint/2010/main" val="185553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1" y="0"/>
            <a:ext cx="2890665" cy="496888"/>
          </a:xfrm>
          <a:prstGeom prst="rect">
            <a:avLst/>
          </a:prstGeom>
          <a:noFill/>
          <a:ln>
            <a:noFill/>
          </a:ln>
          <a:effectLst/>
          <a:extLst/>
        </p:spPr>
        <p:txBody>
          <a:bodyPr vert="horz" wrap="square" lIns="91477" tIns="45738" rIns="91477" bIns="45738" numCol="1" anchor="t" anchorCtr="0" compatLnSpc="1">
            <a:prstTxWarp prst="textNoShape">
              <a:avLst/>
            </a:prstTxWarp>
          </a:bodyPr>
          <a:lstStyle>
            <a:lvl1pPr>
              <a:defRPr sz="1200">
                <a:cs typeface="+mn-cs"/>
              </a:defRPr>
            </a:lvl1pPr>
          </a:lstStyle>
          <a:p>
            <a:pPr>
              <a:defRPr/>
            </a:pPr>
            <a:endParaRPr lang="nl-NL" dirty="0"/>
          </a:p>
        </p:txBody>
      </p:sp>
      <p:sp>
        <p:nvSpPr>
          <p:cNvPr id="106499" name="Rectangle 3"/>
          <p:cNvSpPr>
            <a:spLocks noGrp="1" noChangeArrowheads="1"/>
          </p:cNvSpPr>
          <p:nvPr>
            <p:ph type="dt" idx="1"/>
          </p:nvPr>
        </p:nvSpPr>
        <p:spPr bwMode="auto">
          <a:xfrm>
            <a:off x="3776867" y="0"/>
            <a:ext cx="2890665" cy="496888"/>
          </a:xfrm>
          <a:prstGeom prst="rect">
            <a:avLst/>
          </a:prstGeom>
          <a:noFill/>
          <a:ln>
            <a:noFill/>
          </a:ln>
          <a:effectLst/>
          <a:extLst/>
        </p:spPr>
        <p:txBody>
          <a:bodyPr vert="horz" wrap="square" lIns="91477" tIns="45738" rIns="91477" bIns="45738" numCol="1" anchor="t" anchorCtr="0" compatLnSpc="1">
            <a:prstTxWarp prst="textNoShape">
              <a:avLst/>
            </a:prstTxWarp>
          </a:bodyPr>
          <a:lstStyle>
            <a:lvl1pPr algn="r">
              <a:defRPr sz="1200">
                <a:cs typeface="+mn-cs"/>
              </a:defRPr>
            </a:lvl1pPr>
          </a:lstStyle>
          <a:p>
            <a:pPr>
              <a:defRPr/>
            </a:pPr>
            <a:endParaRPr lang="nl-NL" dirty="0"/>
          </a:p>
        </p:txBody>
      </p:sp>
      <p:sp>
        <p:nvSpPr>
          <p:cNvPr id="62468"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5"/>
          <p:cNvSpPr>
            <a:spLocks noGrp="1" noChangeArrowheads="1"/>
          </p:cNvSpPr>
          <p:nvPr>
            <p:ph type="body" sz="quarter" idx="3"/>
          </p:nvPr>
        </p:nvSpPr>
        <p:spPr bwMode="auto">
          <a:xfrm>
            <a:off x="666599" y="4714877"/>
            <a:ext cx="5335893" cy="4467225"/>
          </a:xfrm>
          <a:prstGeom prst="rect">
            <a:avLst/>
          </a:prstGeom>
          <a:noFill/>
          <a:ln>
            <a:noFill/>
          </a:ln>
          <a:effectLst/>
          <a:extLst/>
        </p:spPr>
        <p:txBody>
          <a:bodyPr vert="horz" wrap="square" lIns="91477" tIns="45738" rIns="91477" bIns="45738"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06502" name="Rectangle 6"/>
          <p:cNvSpPr>
            <a:spLocks noGrp="1" noChangeArrowheads="1"/>
          </p:cNvSpPr>
          <p:nvPr>
            <p:ph type="ftr" sz="quarter" idx="4"/>
          </p:nvPr>
        </p:nvSpPr>
        <p:spPr bwMode="auto">
          <a:xfrm>
            <a:off x="1" y="9428165"/>
            <a:ext cx="2890665" cy="496887"/>
          </a:xfrm>
          <a:prstGeom prst="rect">
            <a:avLst/>
          </a:prstGeom>
          <a:noFill/>
          <a:ln>
            <a:noFill/>
          </a:ln>
          <a:effectLst/>
          <a:extLst/>
        </p:spPr>
        <p:txBody>
          <a:bodyPr vert="horz" wrap="square" lIns="91477" tIns="45738" rIns="91477" bIns="45738" numCol="1" anchor="b" anchorCtr="0" compatLnSpc="1">
            <a:prstTxWarp prst="textNoShape">
              <a:avLst/>
            </a:prstTxWarp>
          </a:bodyPr>
          <a:lstStyle>
            <a:lvl1pPr>
              <a:defRPr sz="1200">
                <a:cs typeface="+mn-cs"/>
              </a:defRPr>
            </a:lvl1pPr>
          </a:lstStyle>
          <a:p>
            <a:pPr>
              <a:defRPr/>
            </a:pPr>
            <a:endParaRPr lang="nl-NL" dirty="0"/>
          </a:p>
        </p:txBody>
      </p:sp>
      <p:sp>
        <p:nvSpPr>
          <p:cNvPr id="106503" name="Rectangle 7"/>
          <p:cNvSpPr>
            <a:spLocks noGrp="1" noChangeArrowheads="1"/>
          </p:cNvSpPr>
          <p:nvPr>
            <p:ph type="sldNum" sz="quarter" idx="5"/>
          </p:nvPr>
        </p:nvSpPr>
        <p:spPr bwMode="auto">
          <a:xfrm>
            <a:off x="3776867" y="9428165"/>
            <a:ext cx="2890665" cy="496887"/>
          </a:xfrm>
          <a:prstGeom prst="rect">
            <a:avLst/>
          </a:prstGeom>
          <a:noFill/>
          <a:ln>
            <a:noFill/>
          </a:ln>
          <a:effectLst/>
          <a:extLst/>
        </p:spPr>
        <p:txBody>
          <a:bodyPr vert="horz" wrap="square" lIns="91477" tIns="45738" rIns="91477" bIns="45738" numCol="1" anchor="b" anchorCtr="0" compatLnSpc="1">
            <a:prstTxWarp prst="textNoShape">
              <a:avLst/>
            </a:prstTxWarp>
          </a:bodyPr>
          <a:lstStyle>
            <a:lvl1pPr algn="r">
              <a:defRPr sz="1200">
                <a:cs typeface="+mn-cs"/>
              </a:defRPr>
            </a:lvl1pPr>
          </a:lstStyle>
          <a:p>
            <a:pPr>
              <a:defRPr/>
            </a:pPr>
            <a:fld id="{8D445190-2B52-4DD3-B377-B0B8755AF509}" type="slidenum">
              <a:rPr lang="nl-NL"/>
              <a:pPr>
                <a:defRPr/>
              </a:pPr>
              <a:t>‹#›</a:t>
            </a:fld>
            <a:endParaRPr lang="nl-NL" dirty="0"/>
          </a:p>
        </p:txBody>
      </p:sp>
    </p:spTree>
    <p:extLst>
      <p:ext uri="{BB962C8B-B14F-4D97-AF65-F5344CB8AC3E}">
        <p14:creationId xmlns:p14="http://schemas.microsoft.com/office/powerpoint/2010/main" val="615419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9B9994-C5D3-482E-8CEA-51D19EEFE200}" type="slidenum">
              <a:rPr lang="en-US" altLang="en-US" smtClean="0">
                <a:latin typeface="Arial" charset="0"/>
              </a:rPr>
              <a:pPr eaLnBrk="1" hangingPunct="1">
                <a:spcBef>
                  <a:spcPct val="0"/>
                </a:spcBef>
              </a:pPr>
              <a:t>1</a:t>
            </a:fld>
            <a:endParaRPr lang="en-US" altLang="en-US">
              <a:latin typeface="Arial" charset="0"/>
            </a:endParaRPr>
          </a:p>
        </p:txBody>
      </p:sp>
    </p:spTree>
    <p:extLst>
      <p:ext uri="{BB962C8B-B14F-4D97-AF65-F5344CB8AC3E}">
        <p14:creationId xmlns:p14="http://schemas.microsoft.com/office/powerpoint/2010/main" val="337982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12</a:t>
            </a:fld>
            <a:endParaRPr lang="nl-NL" dirty="0"/>
          </a:p>
        </p:txBody>
      </p:sp>
    </p:spTree>
    <p:extLst>
      <p:ext uri="{BB962C8B-B14F-4D97-AF65-F5344CB8AC3E}">
        <p14:creationId xmlns:p14="http://schemas.microsoft.com/office/powerpoint/2010/main" val="264728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13</a:t>
            </a:fld>
            <a:endParaRPr lang="nl-NL" dirty="0"/>
          </a:p>
        </p:txBody>
      </p:sp>
    </p:spTree>
    <p:extLst>
      <p:ext uri="{BB962C8B-B14F-4D97-AF65-F5344CB8AC3E}">
        <p14:creationId xmlns:p14="http://schemas.microsoft.com/office/powerpoint/2010/main" val="2714092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14</a:t>
            </a:fld>
            <a:endParaRPr lang="nl-NL" dirty="0"/>
          </a:p>
        </p:txBody>
      </p:sp>
    </p:spTree>
    <p:extLst>
      <p:ext uri="{BB962C8B-B14F-4D97-AF65-F5344CB8AC3E}">
        <p14:creationId xmlns:p14="http://schemas.microsoft.com/office/powerpoint/2010/main" val="353515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16</a:t>
            </a:fld>
            <a:endParaRPr lang="nl-NL" dirty="0"/>
          </a:p>
        </p:txBody>
      </p:sp>
    </p:spTree>
    <p:extLst>
      <p:ext uri="{BB962C8B-B14F-4D97-AF65-F5344CB8AC3E}">
        <p14:creationId xmlns:p14="http://schemas.microsoft.com/office/powerpoint/2010/main" val="28076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17</a:t>
            </a:fld>
            <a:endParaRPr lang="nl-NL" dirty="0"/>
          </a:p>
        </p:txBody>
      </p:sp>
    </p:spTree>
    <p:extLst>
      <p:ext uri="{BB962C8B-B14F-4D97-AF65-F5344CB8AC3E}">
        <p14:creationId xmlns:p14="http://schemas.microsoft.com/office/powerpoint/2010/main" val="299244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9B9994-C5D3-482E-8CEA-51D19EEFE200}" type="slidenum">
              <a:rPr lang="en-US" altLang="en-US" smtClean="0">
                <a:latin typeface="Arial" charset="0"/>
              </a:rPr>
              <a:pPr eaLnBrk="1" hangingPunct="1">
                <a:spcBef>
                  <a:spcPct val="0"/>
                </a:spcBef>
              </a:pPr>
              <a:t>18</a:t>
            </a:fld>
            <a:endParaRPr lang="en-US" altLang="en-US">
              <a:latin typeface="Arial" charset="0"/>
            </a:endParaRPr>
          </a:p>
        </p:txBody>
      </p:sp>
    </p:spTree>
    <p:extLst>
      <p:ext uri="{BB962C8B-B14F-4D97-AF65-F5344CB8AC3E}">
        <p14:creationId xmlns:p14="http://schemas.microsoft.com/office/powerpoint/2010/main" val="3762764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19</a:t>
            </a:fld>
            <a:endParaRPr lang="nl-NL" dirty="0"/>
          </a:p>
        </p:txBody>
      </p:sp>
    </p:spTree>
    <p:extLst>
      <p:ext uri="{BB962C8B-B14F-4D97-AF65-F5344CB8AC3E}">
        <p14:creationId xmlns:p14="http://schemas.microsoft.com/office/powerpoint/2010/main" val="2990717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20</a:t>
            </a:fld>
            <a:endParaRPr lang="nl-NL" dirty="0"/>
          </a:p>
        </p:txBody>
      </p:sp>
    </p:spTree>
    <p:extLst>
      <p:ext uri="{BB962C8B-B14F-4D97-AF65-F5344CB8AC3E}">
        <p14:creationId xmlns:p14="http://schemas.microsoft.com/office/powerpoint/2010/main" val="1624992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21</a:t>
            </a:fld>
            <a:endParaRPr lang="nl-NL" dirty="0"/>
          </a:p>
        </p:txBody>
      </p:sp>
    </p:spTree>
    <p:extLst>
      <p:ext uri="{BB962C8B-B14F-4D97-AF65-F5344CB8AC3E}">
        <p14:creationId xmlns:p14="http://schemas.microsoft.com/office/powerpoint/2010/main" val="4043806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23</a:t>
            </a:fld>
            <a:endParaRPr lang="nl-NL" dirty="0"/>
          </a:p>
        </p:txBody>
      </p:sp>
    </p:spTree>
    <p:extLst>
      <p:ext uri="{BB962C8B-B14F-4D97-AF65-F5344CB8AC3E}">
        <p14:creationId xmlns:p14="http://schemas.microsoft.com/office/powerpoint/2010/main" val="4560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9B9994-C5D3-482E-8CEA-51D19EEFE200}" type="slidenum">
              <a:rPr lang="en-US" altLang="en-US" smtClean="0">
                <a:latin typeface="Arial" charset="0"/>
              </a:rPr>
              <a:pPr eaLnBrk="1" hangingPunct="1">
                <a:spcBef>
                  <a:spcPct val="0"/>
                </a:spcBef>
              </a:pPr>
              <a:t>4</a:t>
            </a:fld>
            <a:endParaRPr lang="en-US" altLang="en-US">
              <a:latin typeface="Arial" charset="0"/>
            </a:endParaRPr>
          </a:p>
        </p:txBody>
      </p:sp>
    </p:spTree>
    <p:extLst>
      <p:ext uri="{BB962C8B-B14F-4D97-AF65-F5344CB8AC3E}">
        <p14:creationId xmlns:p14="http://schemas.microsoft.com/office/powerpoint/2010/main" val="414022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24</a:t>
            </a:fld>
            <a:endParaRPr lang="nl-NL" dirty="0"/>
          </a:p>
        </p:txBody>
      </p:sp>
    </p:spTree>
    <p:extLst>
      <p:ext uri="{BB962C8B-B14F-4D97-AF65-F5344CB8AC3E}">
        <p14:creationId xmlns:p14="http://schemas.microsoft.com/office/powerpoint/2010/main" val="129447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25</a:t>
            </a:fld>
            <a:endParaRPr lang="nl-NL" dirty="0"/>
          </a:p>
        </p:txBody>
      </p:sp>
    </p:spTree>
    <p:extLst>
      <p:ext uri="{BB962C8B-B14F-4D97-AF65-F5344CB8AC3E}">
        <p14:creationId xmlns:p14="http://schemas.microsoft.com/office/powerpoint/2010/main" val="358041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5</a:t>
            </a:fld>
            <a:endParaRPr lang="nl-NL" dirty="0"/>
          </a:p>
        </p:txBody>
      </p:sp>
    </p:spTree>
    <p:extLst>
      <p:ext uri="{BB962C8B-B14F-4D97-AF65-F5344CB8AC3E}">
        <p14:creationId xmlns:p14="http://schemas.microsoft.com/office/powerpoint/2010/main" val="414144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6</a:t>
            </a:fld>
            <a:endParaRPr lang="nl-NL" dirty="0"/>
          </a:p>
        </p:txBody>
      </p:sp>
    </p:spTree>
    <p:extLst>
      <p:ext uri="{BB962C8B-B14F-4D97-AF65-F5344CB8AC3E}">
        <p14:creationId xmlns:p14="http://schemas.microsoft.com/office/powerpoint/2010/main" val="104114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7</a:t>
            </a:fld>
            <a:endParaRPr lang="nl-NL" dirty="0"/>
          </a:p>
        </p:txBody>
      </p:sp>
    </p:spTree>
    <p:extLst>
      <p:ext uri="{BB962C8B-B14F-4D97-AF65-F5344CB8AC3E}">
        <p14:creationId xmlns:p14="http://schemas.microsoft.com/office/powerpoint/2010/main" val="65105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8</a:t>
            </a:fld>
            <a:endParaRPr lang="nl-NL" dirty="0"/>
          </a:p>
        </p:txBody>
      </p:sp>
    </p:spTree>
    <p:extLst>
      <p:ext uri="{BB962C8B-B14F-4D97-AF65-F5344CB8AC3E}">
        <p14:creationId xmlns:p14="http://schemas.microsoft.com/office/powerpoint/2010/main" val="243683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9</a:t>
            </a:fld>
            <a:endParaRPr lang="nl-NL" dirty="0"/>
          </a:p>
        </p:txBody>
      </p:sp>
    </p:spTree>
    <p:extLst>
      <p:ext uri="{BB962C8B-B14F-4D97-AF65-F5344CB8AC3E}">
        <p14:creationId xmlns:p14="http://schemas.microsoft.com/office/powerpoint/2010/main" val="419338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10</a:t>
            </a:fld>
            <a:endParaRPr lang="nl-NL" dirty="0"/>
          </a:p>
        </p:txBody>
      </p:sp>
    </p:spTree>
    <p:extLst>
      <p:ext uri="{BB962C8B-B14F-4D97-AF65-F5344CB8AC3E}">
        <p14:creationId xmlns:p14="http://schemas.microsoft.com/office/powerpoint/2010/main" val="1582413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445190-2B52-4DD3-B377-B0B8755AF509}" type="slidenum">
              <a:rPr lang="nl-NL" smtClean="0"/>
              <a:pPr>
                <a:defRPr/>
              </a:pPr>
              <a:t>11</a:t>
            </a:fld>
            <a:endParaRPr lang="nl-NL" dirty="0"/>
          </a:p>
        </p:txBody>
      </p:sp>
    </p:spTree>
    <p:extLst>
      <p:ext uri="{BB962C8B-B14F-4D97-AF65-F5344CB8AC3E}">
        <p14:creationId xmlns:p14="http://schemas.microsoft.com/office/powerpoint/2010/main" val="694979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Leeg">
    <p:bg>
      <p:bgPr>
        <a:solidFill>
          <a:schemeClr val="bg2"/>
        </a:solid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schemeClr val="bg1"/>
                </a:solidFill>
                <a:cs typeface="+mn-cs"/>
              </a:rPr>
              <a:t>Nederlandse Organisatie voor Wetenschappelijk Onderzoek</a:t>
            </a:r>
          </a:p>
        </p:txBody>
      </p:sp>
      <p:sp>
        <p:nvSpPr>
          <p:cNvPr id="2"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nl-NL"/>
              <a:t>Klik om de stijl te bewerken</a:t>
            </a:r>
            <a:endParaRPr lang="nl-NL" dirty="0"/>
          </a:p>
        </p:txBody>
      </p:sp>
      <p:sp>
        <p:nvSpPr>
          <p:cNvPr id="5" name="Ondertitel 2"/>
          <p:cNvSpPr>
            <a:spLocks noGrp="1"/>
          </p:cNvSpPr>
          <p:nvPr>
            <p:ph type="subTitle" idx="1"/>
          </p:nvPr>
        </p:nvSpPr>
        <p:spPr>
          <a:xfrm>
            <a:off x="419100" y="5707062"/>
            <a:ext cx="7825596"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3957789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derzoek">
    <p:bg>
      <p:bgPr>
        <a:blipFill dpi="0" rotWithShape="0">
          <a:blip r:embed="rId2">
            <a:lum/>
          </a:blip>
          <a:srcRect/>
          <a:stretch>
            <a:fillRect t="-56000" b="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81116" y="1662793"/>
            <a:ext cx="8414632" cy="396875"/>
          </a:xfrm>
        </p:spPr>
        <p:txBody>
          <a:bodyPr/>
          <a:lstStyle/>
          <a:p>
            <a:r>
              <a:rPr lang="nl-NL"/>
              <a:t>Klik om de stijl te bewerken</a:t>
            </a:r>
            <a:endParaRPr lang="nl-NL" dirty="0"/>
          </a:p>
        </p:txBody>
      </p:sp>
      <p:sp>
        <p:nvSpPr>
          <p:cNvPr id="9"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p:txBody>
          <a:bodyPr/>
          <a:lstStyle>
            <a:lvl1pPr>
              <a:defRPr/>
            </a:lvl1pPr>
          </a:lstStyle>
          <a:p>
            <a:pPr>
              <a:defRPr/>
            </a:pPr>
            <a:fld id="{BA46AD51-7E28-4148-82E9-B7902396774E}" type="slidenum">
              <a:rPr lang="nl-NL"/>
              <a:pPr>
                <a:defRPr/>
              </a:pPr>
              <a:t>‹#›</a:t>
            </a:fld>
            <a:endParaRPr lang="nl-NL" dirty="0"/>
          </a:p>
        </p:txBody>
      </p:sp>
    </p:spTree>
    <p:extLst>
      <p:ext uri="{BB962C8B-B14F-4D97-AF65-F5344CB8AC3E}">
        <p14:creationId xmlns:p14="http://schemas.microsoft.com/office/powerpoint/2010/main" val="507997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pPr>
              <a:defRPr/>
            </a:pPr>
            <a:endParaRPr lang="nl-NL" dirty="0"/>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256994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p>
            <a:pPr>
              <a:defRPr/>
            </a:pPr>
            <a:endParaRPr lang="nl-NL" dirty="0"/>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2642540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p>
            <a:pPr>
              <a:defRPr/>
            </a:pPr>
            <a:endParaRPr lang="nl-NL" dirty="0"/>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1560024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p>
            <a:pPr>
              <a:defRPr/>
            </a:pPr>
            <a:endParaRPr lang="nl-NL" dirty="0"/>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580196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dirty="0"/>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4123288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pPr>
              <a:defRPr/>
            </a:pPr>
            <a:endParaRPr lang="nl-NL" dirty="0"/>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3075010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pPr>
              <a:defRPr/>
            </a:pPr>
            <a:endParaRPr lang="nl-NL" dirty="0"/>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3357074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pPr>
              <a:defRPr/>
            </a:pPr>
            <a:endParaRPr lang="nl-NL" dirty="0"/>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531060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pPr>
              <a:defRPr/>
            </a:pPr>
            <a:endParaRPr lang="nl-NL" dirty="0"/>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652121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Hoofdstuk Financierin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8136" y="1517650"/>
            <a:ext cx="8373439" cy="553998"/>
          </a:xfrm>
        </p:spPr>
        <p:txBody>
          <a:bodyPr/>
          <a:lstStyle>
            <a:lvl1pPr>
              <a:defRPr sz="36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2621306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ncierin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7329" y="1662793"/>
            <a:ext cx="8333500" cy="396875"/>
          </a:xfrm>
        </p:spPr>
        <p:txBody>
          <a:bodyPr/>
          <a:lstStyle/>
          <a:p>
            <a:r>
              <a:rPr lang="nl-NL"/>
              <a:t>Klik om de stijl te bewerken</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p:txBody>
          <a:bodyPr/>
          <a:lstStyle>
            <a:lvl1pPr>
              <a:defRPr/>
            </a:lvl1pPr>
          </a:lstStyle>
          <a:p>
            <a:pPr>
              <a:defRPr/>
            </a:pPr>
            <a:fld id="{14DD9968-4928-4C1F-9D0F-D18A5E1D8047}" type="slidenum">
              <a:rPr lang="nl-NL"/>
              <a:pPr>
                <a:defRPr/>
              </a:pPr>
              <a:t>‹#›</a:t>
            </a:fld>
            <a:endParaRPr lang="nl-NL" dirty="0"/>
          </a:p>
        </p:txBody>
      </p:sp>
    </p:spTree>
    <p:extLst>
      <p:ext uri="{BB962C8B-B14F-4D97-AF65-F5344CB8AC3E}">
        <p14:creationId xmlns:p14="http://schemas.microsoft.com/office/powerpoint/2010/main" val="3314410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Hoofdstuk Subsidies">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5623" y="5834063"/>
            <a:ext cx="8378465" cy="553998"/>
          </a:xfrm>
        </p:spPr>
        <p:txBody>
          <a:bodyPr/>
          <a:lstStyle>
            <a:lvl1pPr>
              <a:defRPr sz="3600">
                <a:solidFill>
                  <a:srgbClr val="FF0000"/>
                </a:solidFill>
              </a:defRPr>
            </a:lvl1pPr>
          </a:lstStyle>
          <a:p>
            <a:r>
              <a:rPr lang="nl-NL"/>
              <a:t>Klik om de stijl te bewerken</a:t>
            </a:r>
            <a:endParaRPr lang="nl-NL" dirty="0"/>
          </a:p>
        </p:txBody>
      </p:sp>
    </p:spTree>
    <p:extLst>
      <p:ext uri="{BB962C8B-B14F-4D97-AF65-F5344CB8AC3E}">
        <p14:creationId xmlns:p14="http://schemas.microsoft.com/office/powerpoint/2010/main" val="3320476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idies">
    <p:bg>
      <p:bgPr>
        <a:blipFill dpi="0" rotWithShape="1">
          <a:blip r:embed="rId2">
            <a:lum/>
          </a:blip>
          <a:srcRect/>
          <a:stretch>
            <a:fillRect l="-4000" t="-10000" r="-1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9100" y="1655536"/>
            <a:ext cx="8353177" cy="396875"/>
          </a:xfrm>
        </p:spPr>
        <p:txBody>
          <a:bodyPr/>
          <a:lstStyle/>
          <a:p>
            <a:r>
              <a:rPr lang="nl-NL"/>
              <a:t>Klik om de stijl te bewerken</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p:txBody>
          <a:bodyPr/>
          <a:lstStyle>
            <a:lvl1pPr>
              <a:defRPr/>
            </a:lvl1pPr>
          </a:lstStyle>
          <a:p>
            <a:pPr>
              <a:defRPr/>
            </a:pPr>
            <a:fld id="{7537B145-F2C7-4444-A98F-332DAE2F4D2E}" type="slidenum">
              <a:rPr lang="nl-NL"/>
              <a:pPr>
                <a:defRPr/>
              </a:pPr>
              <a:t>‹#›</a:t>
            </a:fld>
            <a:endParaRPr lang="nl-NL" dirty="0"/>
          </a:p>
        </p:txBody>
      </p:sp>
    </p:spTree>
    <p:extLst>
      <p:ext uri="{BB962C8B-B14F-4D97-AF65-F5344CB8AC3E}">
        <p14:creationId xmlns:p14="http://schemas.microsoft.com/office/powerpoint/2010/main" val="155207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Hoofdstuk Competiti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82815" y="1524907"/>
            <a:ext cx="8407639" cy="553998"/>
          </a:xfrm>
        </p:spPr>
        <p:txBody>
          <a:bodyPr/>
          <a:lstStyle>
            <a:lvl1pPr>
              <a:defRPr sz="36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11354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etitie">
    <p:bg>
      <p:bgPr>
        <a:blipFill dpi="0" rotWithShape="1">
          <a:blip r:embed="rId2">
            <a:lum/>
          </a:blip>
          <a:srcRect/>
          <a:stretch>
            <a:fillRect t="-8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9100" y="1662793"/>
            <a:ext cx="8353177" cy="396875"/>
          </a:xfrm>
        </p:spPr>
        <p:txBody>
          <a:bodyPr/>
          <a:lstStyle/>
          <a:p>
            <a:r>
              <a:rPr lang="nl-NL"/>
              <a:t>Klik om de stijl te bewerken</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p:txBody>
          <a:bodyPr/>
          <a:lstStyle>
            <a:lvl1pPr>
              <a:defRPr/>
            </a:lvl1pPr>
          </a:lstStyle>
          <a:p>
            <a:pPr>
              <a:defRPr/>
            </a:pPr>
            <a:fld id="{785D7559-344A-4CDC-85C4-10EA8134CA0A}" type="slidenum">
              <a:rPr lang="nl-NL"/>
              <a:pPr>
                <a:defRPr/>
              </a:pPr>
              <a:t>‹#›</a:t>
            </a:fld>
            <a:endParaRPr lang="nl-NL" dirty="0"/>
          </a:p>
        </p:txBody>
      </p:sp>
    </p:spTree>
    <p:extLst>
      <p:ext uri="{BB962C8B-B14F-4D97-AF65-F5344CB8AC3E}">
        <p14:creationId xmlns:p14="http://schemas.microsoft.com/office/powerpoint/2010/main" val="1319893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Hoofdstuk Maatschappij">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65" y="4700588"/>
            <a:ext cx="8353177" cy="553998"/>
          </a:xfrm>
        </p:spPr>
        <p:txBody>
          <a:bodyPr/>
          <a:lstStyle>
            <a:lvl1pPr>
              <a:defRPr sz="36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1680517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atschappij">
    <p:bg>
      <p:bgPr>
        <a:blipFill dpi="0" rotWithShape="1">
          <a:blip r:embed="rId2">
            <a:lum/>
          </a:blip>
          <a:srcRect/>
          <a:stretch>
            <a:fillRect t="-2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7329" y="1662792"/>
            <a:ext cx="8353177" cy="396875"/>
          </a:xfrm>
        </p:spPr>
        <p:txBody>
          <a:bodyPr/>
          <a:lstStyle/>
          <a:p>
            <a:r>
              <a:rPr lang="nl-NL"/>
              <a:t>Klik om de stijl te bewerken</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p:txBody>
          <a:bodyPr/>
          <a:lstStyle>
            <a:lvl1pPr>
              <a:defRPr/>
            </a:lvl1pPr>
          </a:lstStyle>
          <a:p>
            <a:pPr>
              <a:defRPr/>
            </a:pPr>
            <a:fld id="{B7D2F41C-4A39-41A5-A916-32B59230603B}" type="slidenum">
              <a:rPr lang="nl-NL"/>
              <a:pPr>
                <a:defRPr/>
              </a:pPr>
              <a:t>‹#›</a:t>
            </a:fld>
            <a:endParaRPr lang="nl-NL" dirty="0"/>
          </a:p>
        </p:txBody>
      </p:sp>
    </p:spTree>
    <p:extLst>
      <p:ext uri="{BB962C8B-B14F-4D97-AF65-F5344CB8AC3E}">
        <p14:creationId xmlns:p14="http://schemas.microsoft.com/office/powerpoint/2010/main" val="1001473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Hoofdstuk Onderzoekfaciliteite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95536" y="4700588"/>
            <a:ext cx="8334127" cy="553998"/>
          </a:xfrm>
        </p:spPr>
        <p:txBody>
          <a:bodyPr/>
          <a:lstStyle>
            <a:lvl1pPr>
              <a:defRPr sz="36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2536210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Nederlan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schemeClr val="bg1"/>
                </a:solidFill>
                <a:cs typeface="+mn-cs"/>
              </a:rPr>
              <a:t>Nederlandse Organisatie voor Wetenschappelijk Onderzoek</a:t>
            </a:r>
          </a:p>
        </p:txBody>
      </p:sp>
      <p:sp>
        <p:nvSpPr>
          <p:cNvPr id="2"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nl-NL"/>
              <a:t>Klik om de stijl te bewerken</a:t>
            </a:r>
            <a:endParaRPr lang="nl-NL" dirty="0"/>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624895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derzoekfaciliteiten">
    <p:bg>
      <p:bgPr>
        <a:blipFill dpi="0" rotWithShape="1">
          <a:blip r:embed="rId2">
            <a:lum/>
          </a:blip>
          <a:srcRect/>
          <a:stretch>
            <a:fillRect t="-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0072" y="1662793"/>
            <a:ext cx="8353177" cy="396875"/>
          </a:xfrm>
        </p:spPr>
        <p:txBody>
          <a:bodyPr/>
          <a:lstStyle/>
          <a:p>
            <a:r>
              <a:rPr lang="nl-NL"/>
              <a:t>Klik om de stijl te bewerken</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p:txBody>
          <a:bodyPr/>
          <a:lstStyle>
            <a:lvl1pPr>
              <a:defRPr/>
            </a:lvl1pPr>
          </a:lstStyle>
          <a:p>
            <a:pPr>
              <a:defRPr/>
            </a:pPr>
            <a:fld id="{4163092F-5F8C-4CFB-B1FE-5140921D8C6E}" type="slidenum">
              <a:rPr lang="nl-NL"/>
              <a:pPr>
                <a:defRPr/>
              </a:pPr>
              <a:t>‹#›</a:t>
            </a:fld>
            <a:endParaRPr lang="nl-NL" dirty="0"/>
          </a:p>
        </p:txBody>
      </p:sp>
    </p:spTree>
    <p:extLst>
      <p:ext uri="{BB962C8B-B14F-4D97-AF65-F5344CB8AC3E}">
        <p14:creationId xmlns:p14="http://schemas.microsoft.com/office/powerpoint/2010/main" val="2701017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Hoofdstuk Onderzoeksinstitute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6506" y="1524908"/>
            <a:ext cx="8353177" cy="553998"/>
          </a:xfrm>
        </p:spPr>
        <p:txBody>
          <a:bodyPr/>
          <a:lstStyle>
            <a:lvl1pPr>
              <a:defRPr sz="36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3771619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derzoeksinstituten">
    <p:bg>
      <p:bgPr>
        <a:blipFill dpi="0" rotWithShape="1">
          <a:blip r:embed="rId2">
            <a:lum/>
          </a:blip>
          <a:srcRect/>
          <a:stretch>
            <a:fillRect t="-5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1655535"/>
            <a:ext cx="8353177" cy="396875"/>
          </a:xfrm>
        </p:spPr>
        <p:txBody>
          <a:bodyPr/>
          <a:lstStyle/>
          <a:p>
            <a:r>
              <a:rPr lang="nl-NL"/>
              <a:t>Klik om de stijl te bewerken</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p:txBody>
          <a:bodyPr/>
          <a:lstStyle>
            <a:lvl1pPr>
              <a:defRPr/>
            </a:lvl1pPr>
          </a:lstStyle>
          <a:p>
            <a:pPr>
              <a:defRPr/>
            </a:pPr>
            <a:fld id="{A8010CA6-3F21-4327-8C75-C82C817E2932}" type="slidenum">
              <a:rPr lang="nl-NL"/>
              <a:pPr>
                <a:defRPr/>
              </a:pPr>
              <a:t>‹#›</a:t>
            </a:fld>
            <a:endParaRPr lang="nl-NL" dirty="0"/>
          </a:p>
        </p:txBody>
      </p:sp>
    </p:spTree>
    <p:extLst>
      <p:ext uri="{BB962C8B-B14F-4D97-AF65-F5344CB8AC3E}">
        <p14:creationId xmlns:p14="http://schemas.microsoft.com/office/powerpoint/2010/main" val="285592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Hoofdstuk Internationa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53" y="1532164"/>
            <a:ext cx="8353177" cy="553998"/>
          </a:xfrm>
        </p:spPr>
        <p:txBody>
          <a:bodyPr/>
          <a:lstStyle>
            <a:lvl1pPr>
              <a:defRPr sz="36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272704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nationaal">
    <p:bg>
      <p:bgPr>
        <a:blipFill dpi="0" rotWithShape="1">
          <a:blip r:embed="rId2">
            <a:lum/>
          </a:blip>
          <a:srcRect/>
          <a:stretch>
            <a:fillRect t="-4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81022" y="1662792"/>
            <a:ext cx="8353177" cy="396875"/>
          </a:xfrm>
        </p:spPr>
        <p:txBody>
          <a:bodyPr/>
          <a:lstStyle/>
          <a:p>
            <a:r>
              <a:rPr lang="nl-NL"/>
              <a:t>Klik om de stijl te bewerken</a:t>
            </a:r>
            <a:endParaRPr lang="nl-NL" dirty="0"/>
          </a:p>
        </p:txBody>
      </p:sp>
      <p:sp>
        <p:nvSpPr>
          <p:cNvPr id="8" name="Tijdelijke aanduiding voor inhoud 5"/>
          <p:cNvSpPr>
            <a:spLocks noGrp="1"/>
          </p:cNvSpPr>
          <p:nvPr>
            <p:ph sz="quarter" idx="12"/>
          </p:nvPr>
        </p:nvSpPr>
        <p:spPr>
          <a:xfrm>
            <a:off x="419100" y="2475893"/>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p:txBody>
          <a:bodyPr/>
          <a:lstStyle>
            <a:lvl1pPr>
              <a:defRPr/>
            </a:lvl1pPr>
          </a:lstStyle>
          <a:p>
            <a:pPr>
              <a:defRPr/>
            </a:pPr>
            <a:fld id="{842676ED-97EF-4771-9C4E-61326F83671F}" type="slidenum">
              <a:rPr lang="nl-NL"/>
              <a:pPr>
                <a:defRPr/>
              </a:pPr>
              <a:t>‹#›</a:t>
            </a:fld>
            <a:endParaRPr lang="nl-NL" dirty="0"/>
          </a:p>
        </p:txBody>
      </p:sp>
    </p:spTree>
    <p:extLst>
      <p:ext uri="{BB962C8B-B14F-4D97-AF65-F5344CB8AC3E}">
        <p14:creationId xmlns:p14="http://schemas.microsoft.com/office/powerpoint/2010/main" val="137076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Hoofdstuk Strategie L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19100" y="5823177"/>
            <a:ext cx="8353177" cy="553998"/>
          </a:xfrm>
        </p:spPr>
        <p:txBody>
          <a:bodyPr/>
          <a:lstStyle>
            <a:lvl1pPr>
              <a:defRPr sz="3600">
                <a:solidFill>
                  <a:schemeClr val="tx1"/>
                </a:solidFill>
              </a:defRPr>
            </a:lvl1pPr>
          </a:lstStyle>
          <a:p>
            <a:r>
              <a:rPr lang="nl-NL"/>
              <a:t>Klik om de stijl te bewerken</a:t>
            </a:r>
            <a:endParaRPr lang="nl-NL" dirty="0"/>
          </a:p>
        </p:txBody>
      </p:sp>
    </p:spTree>
    <p:extLst>
      <p:ext uri="{BB962C8B-B14F-4D97-AF65-F5344CB8AC3E}">
        <p14:creationId xmlns:p14="http://schemas.microsoft.com/office/powerpoint/2010/main" val="1195775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rategie Lint">
    <p:bg>
      <p:bgPr>
        <a:blipFill dpi="0" rotWithShape="1">
          <a:blip r:embed="rId2">
            <a:lum/>
          </a:blip>
          <a:srcRect/>
          <a:stretch>
            <a:fillRect l="-75000" t="-42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04586" y="1662793"/>
            <a:ext cx="8353177" cy="396875"/>
          </a:xfrm>
        </p:spPr>
        <p:txBody>
          <a:bodyPr/>
          <a:lstStyle/>
          <a:p>
            <a:r>
              <a:rPr lang="nl-NL"/>
              <a:t>Klik om de stijl te bewerken</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p:txBody>
          <a:bodyPr/>
          <a:lstStyle>
            <a:lvl1pPr>
              <a:defRPr/>
            </a:lvl1pPr>
          </a:lstStyle>
          <a:p>
            <a:pPr>
              <a:defRPr/>
            </a:pPr>
            <a:fld id="{CCB85087-0FE6-4696-9CF2-C5EC4C66CFFB}" type="slidenum">
              <a:rPr lang="nl-NL"/>
              <a:pPr>
                <a:defRPr/>
              </a:pPr>
              <a:t>‹#›</a:t>
            </a:fld>
            <a:endParaRPr lang="nl-NL" dirty="0"/>
          </a:p>
        </p:txBody>
      </p:sp>
    </p:spTree>
    <p:extLst>
      <p:ext uri="{BB962C8B-B14F-4D97-AF65-F5344CB8AC3E}">
        <p14:creationId xmlns:p14="http://schemas.microsoft.com/office/powerpoint/2010/main" val="1747224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Hoofdstuk Strategi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53" y="1532165"/>
            <a:ext cx="8353177" cy="553998"/>
          </a:xfrm>
        </p:spPr>
        <p:txBody>
          <a:bodyPr/>
          <a:lstStyle>
            <a:lvl1pPr>
              <a:defRPr sz="36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2560628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rategie">
    <p:bg>
      <p:bgPr>
        <a:blipFill dpi="0" rotWithShape="1">
          <a:blip r:embed="rId2">
            <a:lum/>
          </a:blip>
          <a:srcRect/>
          <a:stretch>
            <a:fillRect l="-1000" t="-60000" r="-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7329" y="1655535"/>
            <a:ext cx="8353177" cy="396875"/>
          </a:xfrm>
        </p:spPr>
        <p:txBody>
          <a:bodyPr/>
          <a:lstStyle/>
          <a:p>
            <a:r>
              <a:rPr lang="nl-NL"/>
              <a:t>Klik om de stijl te bewerken</a:t>
            </a:r>
          </a:p>
        </p:txBody>
      </p:sp>
      <p:sp>
        <p:nvSpPr>
          <p:cNvPr id="9" name="Tijdelijke aanduiding voor inhoud 5"/>
          <p:cNvSpPr>
            <a:spLocks noGrp="1"/>
          </p:cNvSpPr>
          <p:nvPr>
            <p:ph sz="quarter" idx="12"/>
          </p:nvPr>
        </p:nvSpPr>
        <p:spPr>
          <a:xfrm>
            <a:off x="419100" y="2475893"/>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p:txBody>
          <a:bodyPr/>
          <a:lstStyle>
            <a:lvl1pPr>
              <a:defRPr/>
            </a:lvl1pPr>
          </a:lstStyle>
          <a:p>
            <a:pPr>
              <a:defRPr/>
            </a:pPr>
            <a:fld id="{A7BAAAEC-A6A1-4EAD-86F2-29D4D2DD155D}" type="slidenum">
              <a:rPr lang="nl-NL"/>
              <a:pPr>
                <a:defRPr/>
              </a:pPr>
              <a:t>‹#›</a:t>
            </a:fld>
            <a:endParaRPr lang="nl-NL" dirty="0"/>
          </a:p>
        </p:txBody>
      </p:sp>
    </p:spTree>
    <p:extLst>
      <p:ext uri="{BB962C8B-B14F-4D97-AF65-F5344CB8AC3E}">
        <p14:creationId xmlns:p14="http://schemas.microsoft.com/office/powerpoint/2010/main" val="1224957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Hoofdstuk Organisati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53" y="1532165"/>
            <a:ext cx="8353177" cy="553998"/>
          </a:xfrm>
        </p:spPr>
        <p:txBody>
          <a:bodyPr/>
          <a:lstStyle>
            <a:lvl1pPr>
              <a:defRPr sz="36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2666861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were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schemeClr val="bg1"/>
                </a:solidFill>
                <a:cs typeface="+mn-cs"/>
              </a:rPr>
              <a:t>Nederlandse Organisatie voor Wetenschappelijk Onderzoek</a:t>
            </a:r>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8"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3302224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ganisatie">
    <p:bg>
      <p:bgPr>
        <a:blipFill dpi="0" rotWithShape="1">
          <a:blip r:embed="rId2">
            <a:lum/>
          </a:blip>
          <a:srcRect/>
          <a:stretch>
            <a:fillRect t="-5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1655535"/>
            <a:ext cx="8353177" cy="396875"/>
          </a:xfrm>
        </p:spPr>
        <p:txBody>
          <a:bodyPr/>
          <a:lstStyle/>
          <a:p>
            <a:r>
              <a:rPr lang="nl-NL"/>
              <a:t>Klik om de stijl te bewerken</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p:txBody>
          <a:bodyPr/>
          <a:lstStyle>
            <a:lvl1pPr>
              <a:defRPr/>
            </a:lvl1pPr>
          </a:lstStyle>
          <a:p>
            <a:pPr>
              <a:defRPr/>
            </a:pPr>
            <a:fld id="{EF339CB5-09EB-4870-A42D-8DE911507ABB}" type="slidenum">
              <a:rPr lang="nl-NL"/>
              <a:pPr>
                <a:defRPr/>
              </a:pPr>
              <a:t>‹#›</a:t>
            </a:fld>
            <a:endParaRPr lang="nl-NL" dirty="0"/>
          </a:p>
        </p:txBody>
      </p:sp>
    </p:spTree>
    <p:extLst>
      <p:ext uri="{BB962C8B-B14F-4D97-AF65-F5344CB8AC3E}">
        <p14:creationId xmlns:p14="http://schemas.microsoft.com/office/powerpoint/2010/main" val="3130924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Voor veel logo's">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893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6" name="Rectangle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12"/>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14"/>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C7344025-7BD6-4CDA-B501-A50A2A476BA2}" type="datetime1">
              <a:rPr lang="en-US"/>
              <a:pPr>
                <a:defRPr/>
              </a:pPr>
              <a:t>9/19/2017</a:t>
            </a:fld>
            <a:endParaRPr lang="en-US" dirty="0"/>
          </a:p>
        </p:txBody>
      </p:sp>
      <p:sp>
        <p:nvSpPr>
          <p:cNvPr id="12" name="Footer Placeholder 16"/>
          <p:cNvSpPr>
            <a:spLocks noGrp="1"/>
          </p:cNvSpPr>
          <p:nvPr>
            <p:ph type="ftr" sz="quarter" idx="11"/>
          </p:nvPr>
        </p:nvSpPr>
        <p:spPr>
          <a:xfrm>
            <a:off x="914400" y="6172200"/>
            <a:ext cx="3962400" cy="457200"/>
          </a:xfrm>
          <a:prstGeom prst="rect">
            <a:avLst/>
          </a:prstGeom>
        </p:spPr>
        <p:txBody>
          <a:bodyPr/>
          <a:lstStyle>
            <a:lvl1pPr>
              <a:defRPr/>
            </a:lvl1pPr>
          </a:lstStyle>
          <a:p>
            <a:pPr>
              <a:defRPr/>
            </a:pPr>
            <a:r>
              <a:rPr lang="en-US"/>
              <a:t>1st Review Panel meeting, "Humanities as a Source of Creativity and Innovation", Strasbourg, 29-30 April 2009</a:t>
            </a:r>
            <a:endParaRPr lang="en-US" dirty="0"/>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42DCA8DD-7FAA-471C-A566-B871B9C3B429}" type="slidenum">
              <a:rPr lang="en-US"/>
              <a:pPr>
                <a:defRPr/>
              </a:pPr>
              <a:t>‹#›</a:t>
            </a:fld>
            <a:endParaRPr lang="en-US" dirty="0"/>
          </a:p>
        </p:txBody>
      </p:sp>
    </p:spTree>
    <p:extLst>
      <p:ext uri="{BB962C8B-B14F-4D97-AF65-F5344CB8AC3E}">
        <p14:creationId xmlns:p14="http://schemas.microsoft.com/office/powerpoint/2010/main" val="728154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AE8725D-5ECA-49D1-8F9C-A101FE004C5E}" type="datetime1">
              <a:rPr lang="en-US"/>
              <a:pPr>
                <a:defRPr/>
              </a:pPr>
              <a:t>9/19/2017</a:t>
            </a:fld>
            <a:endParaRPr lang="en-US" dirty="0"/>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r>
              <a:rPr lang="en-US"/>
              <a:t>1st Review Panel meeting, "Humanities as a Source of Creativity and Innovation", Strasbourg, 29-30 April 2009</a:t>
            </a: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C63DFA09-E85D-4B16-B30E-F12CA71E2335}" type="slidenum">
              <a:rPr lang="en-US"/>
              <a:pPr>
                <a:defRPr/>
              </a:pPr>
              <a:t>‹#›</a:t>
            </a:fld>
            <a:endParaRPr lang="en-US" dirty="0"/>
          </a:p>
        </p:txBody>
      </p:sp>
    </p:spTree>
    <p:extLst>
      <p:ext uri="{BB962C8B-B14F-4D97-AF65-F5344CB8AC3E}">
        <p14:creationId xmlns:p14="http://schemas.microsoft.com/office/powerpoint/2010/main" val="1924570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C525553-82A9-4AA6-90A2-3BE3FCA78B97}" type="datetime1">
              <a:rPr lang="en-US"/>
              <a:pPr>
                <a:defRPr/>
              </a:pPr>
              <a:t>9/19/2017</a:t>
            </a:fld>
            <a:endParaRPr lang="en-US" dirty="0"/>
          </a:p>
        </p:txBody>
      </p:sp>
      <p:sp>
        <p:nvSpPr>
          <p:cNvPr id="3"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r>
              <a:rPr lang="en-US"/>
              <a:t>1st Review Panel meeting, "Humanities as a Source of Creativity and Innovation", Strasbourg, 29-30 April 2009</a:t>
            </a: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0CD27357-2991-4341-BF45-AC09D9B62D5A}" type="slidenum">
              <a:rPr lang="en-US"/>
              <a:pPr>
                <a:defRPr/>
              </a:pPr>
              <a:t>‹#›</a:t>
            </a:fld>
            <a:endParaRPr lang="en-US" dirty="0"/>
          </a:p>
        </p:txBody>
      </p:sp>
    </p:spTree>
    <p:extLst>
      <p:ext uri="{BB962C8B-B14F-4D97-AF65-F5344CB8AC3E}">
        <p14:creationId xmlns:p14="http://schemas.microsoft.com/office/powerpoint/2010/main" val="1704692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2F64CDBD-12A2-45B9-B15E-D52F7BF97704}" type="datetime1">
              <a:rPr lang="en-US"/>
              <a:pPr>
                <a:defRPr/>
              </a:pPr>
              <a:t>9/19/2017</a:t>
            </a:fld>
            <a:endParaRPr lang="en-US" dirty="0"/>
          </a:p>
        </p:txBody>
      </p:sp>
      <p:sp>
        <p:nvSpPr>
          <p:cNvPr id="8"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r>
              <a:rPr lang="en-US"/>
              <a:t>1st Review Panel meeting, "Humanities as a Source of Creativity and Innovation", Strasbourg, 29-30 April 2009</a:t>
            </a: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7C0D9BE6-2313-4C57-AF90-C4F1C68231D1}" type="slidenum">
              <a:rPr lang="en-US"/>
              <a:pPr>
                <a:defRPr/>
              </a:pPr>
              <a:t>‹#›</a:t>
            </a:fld>
            <a:endParaRPr lang="en-US" dirty="0"/>
          </a:p>
        </p:txBody>
      </p:sp>
    </p:spTree>
    <p:extLst>
      <p:ext uri="{BB962C8B-B14F-4D97-AF65-F5344CB8AC3E}">
        <p14:creationId xmlns:p14="http://schemas.microsoft.com/office/powerpoint/2010/main" val="922376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dia Leeg">
    <p:bg>
      <p:bgPr>
        <a:solidFill>
          <a:schemeClr val="bg2"/>
        </a:solid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prstClr val="white"/>
                </a:solidFill>
              </a:rPr>
              <a:t>Nederlandse Organisatie voor Wetenschappelijk Onderzoek</a:t>
            </a:r>
          </a:p>
        </p:txBody>
      </p:sp>
      <p:sp>
        <p:nvSpPr>
          <p:cNvPr id="2"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en-US"/>
              <a:t>Click to edit Master title style</a:t>
            </a:r>
            <a:endParaRPr lang="nl-NL" dirty="0"/>
          </a:p>
        </p:txBody>
      </p:sp>
      <p:sp>
        <p:nvSpPr>
          <p:cNvPr id="5" name="Ondertitel 2"/>
          <p:cNvSpPr>
            <a:spLocks noGrp="1"/>
          </p:cNvSpPr>
          <p:nvPr>
            <p:ph type="subTitle" idx="1"/>
          </p:nvPr>
        </p:nvSpPr>
        <p:spPr>
          <a:xfrm>
            <a:off x="419100" y="5707062"/>
            <a:ext cx="7825596"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Tree>
    <p:extLst>
      <p:ext uri="{BB962C8B-B14F-4D97-AF65-F5344CB8AC3E}">
        <p14:creationId xmlns:p14="http://schemas.microsoft.com/office/powerpoint/2010/main" val="3947415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dia Nederlan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prstClr val="white"/>
                </a:solidFill>
              </a:rPr>
              <a:t>Nederlandse Organisatie voor Wetenschappelijk Onderzoek</a:t>
            </a:r>
          </a:p>
        </p:txBody>
      </p:sp>
      <p:sp>
        <p:nvSpPr>
          <p:cNvPr id="2"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en-US"/>
              <a:t>Click to edit Master title style</a:t>
            </a:r>
            <a:endParaRPr lang="nl-NL" dirty="0"/>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Tree>
    <p:extLst>
      <p:ext uri="{BB962C8B-B14F-4D97-AF65-F5344CB8AC3E}">
        <p14:creationId xmlns:p14="http://schemas.microsoft.com/office/powerpoint/2010/main" val="501773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dia were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prstClr val="white"/>
                </a:solidFill>
              </a:rPr>
              <a:t>Nederlandse Organisatie voor Wetenschappelijk Onderzoek</a:t>
            </a:r>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8"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74565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eldia strategie l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prstClr val="white"/>
                </a:solidFill>
              </a:rPr>
              <a:t>Nederlandse Organisatie voor Wetenschappelijk Onderzoek</a:t>
            </a:r>
          </a:p>
        </p:txBody>
      </p:sp>
      <p:sp>
        <p:nvSpPr>
          <p:cNvPr id="2" name="Titel 1"/>
          <p:cNvSpPr>
            <a:spLocks noGrp="1"/>
          </p:cNvSpPr>
          <p:nvPr>
            <p:ph type="ctrTitle"/>
          </p:nvPr>
        </p:nvSpPr>
        <p:spPr>
          <a:xfrm>
            <a:off x="419100" y="5097463"/>
            <a:ext cx="7772400" cy="553998"/>
          </a:xfrm>
        </p:spPr>
        <p:txBody>
          <a:bodyPr/>
          <a:lstStyle>
            <a:lvl1pPr>
              <a:defRPr sz="3600">
                <a:solidFill>
                  <a:schemeClr val="bg1"/>
                </a:solidFill>
              </a:defRPr>
            </a:lvl1pPr>
          </a:lstStyle>
          <a:p>
            <a:r>
              <a:rPr lang="en-US"/>
              <a:t>Click to edit Master title style</a:t>
            </a:r>
            <a:endParaRPr lang="nl-NL" dirty="0"/>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Tree>
    <p:extLst>
      <p:ext uri="{BB962C8B-B14F-4D97-AF65-F5344CB8AC3E}">
        <p14:creationId xmlns:p14="http://schemas.microsoft.com/office/powerpoint/2010/main" val="1486606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strategie l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schemeClr val="bg1"/>
                </a:solidFill>
                <a:cs typeface="+mn-cs"/>
              </a:rPr>
              <a:t>Nederlandse Organisatie voor Wetenschappelijk Onderzoek</a:t>
            </a:r>
          </a:p>
        </p:txBody>
      </p:sp>
      <p:sp>
        <p:nvSpPr>
          <p:cNvPr id="2" name="Titel 1"/>
          <p:cNvSpPr>
            <a:spLocks noGrp="1"/>
          </p:cNvSpPr>
          <p:nvPr>
            <p:ph type="ctrTitle"/>
          </p:nvPr>
        </p:nvSpPr>
        <p:spPr>
          <a:xfrm>
            <a:off x="419100" y="5097463"/>
            <a:ext cx="7772400" cy="553998"/>
          </a:xfrm>
        </p:spPr>
        <p:txBody>
          <a:bodyPr/>
          <a:lstStyle>
            <a:lvl1pPr>
              <a:defRPr sz="3600">
                <a:solidFill>
                  <a:schemeClr val="bg1"/>
                </a:solidFill>
              </a:defRPr>
            </a:lvl1pPr>
          </a:lstStyle>
          <a:p>
            <a:r>
              <a:rPr lang="nl-NL"/>
              <a:t>Klik om de stijl te bewerken</a:t>
            </a:r>
            <a:endParaRPr lang="nl-NL" dirty="0"/>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2985880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dia micr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prstClr val="white"/>
                </a:solidFill>
              </a:rPr>
              <a:t>Nederlandse Organisatie voor Wetenschappelijk Onderzoek</a:t>
            </a:r>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8"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3716416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Hoofdstuk algemeen NWO">
    <p:spTree>
      <p:nvGrpSpPr>
        <p:cNvPr id="1" name=""/>
        <p:cNvGrpSpPr/>
        <p:nvPr/>
      </p:nvGrpSpPr>
      <p:grpSpPr>
        <a:xfrm>
          <a:off x="0" y="0"/>
          <a:ext cx="0" cy="0"/>
          <a:chOff x="0" y="0"/>
          <a:chExt cx="0" cy="0"/>
        </a:xfrm>
      </p:grpSpPr>
      <p:sp>
        <p:nvSpPr>
          <p:cNvPr id="2" name="Titel 1"/>
          <p:cNvSpPr>
            <a:spLocks noGrp="1"/>
          </p:cNvSpPr>
          <p:nvPr>
            <p:ph type="title"/>
          </p:nvPr>
        </p:nvSpPr>
        <p:spPr>
          <a:xfrm>
            <a:off x="415170" y="1657595"/>
            <a:ext cx="8382953" cy="400110"/>
          </a:xfrm>
        </p:spPr>
        <p:txBody>
          <a:bodyPr/>
          <a:lstStyle>
            <a:lvl1pPr>
              <a:defRPr sz="2600">
                <a:solidFill>
                  <a:schemeClr val="tx1"/>
                </a:solidFill>
              </a:defRPr>
            </a:lvl1pPr>
          </a:lstStyle>
          <a:p>
            <a:r>
              <a:rPr lang="en-US"/>
              <a:t>Click to edit Master title style</a:t>
            </a:r>
            <a:endParaRPr lang="nl-NL" dirty="0"/>
          </a:p>
        </p:txBody>
      </p:sp>
    </p:spTree>
    <p:extLst>
      <p:ext uri="{BB962C8B-B14F-4D97-AF65-F5344CB8AC3E}">
        <p14:creationId xmlns:p14="http://schemas.microsoft.com/office/powerpoint/2010/main" val="410004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lgemeen NWO">
    <p:spTree>
      <p:nvGrpSpPr>
        <p:cNvPr id="1" name=""/>
        <p:cNvGrpSpPr/>
        <p:nvPr/>
      </p:nvGrpSpPr>
      <p:grpSpPr>
        <a:xfrm>
          <a:off x="0" y="0"/>
          <a:ext cx="0" cy="0"/>
          <a:chOff x="0" y="0"/>
          <a:chExt cx="0" cy="0"/>
        </a:xfrm>
      </p:grpSpPr>
      <p:sp>
        <p:nvSpPr>
          <p:cNvPr id="2" name="Titel 1"/>
          <p:cNvSpPr>
            <a:spLocks noGrp="1"/>
          </p:cNvSpPr>
          <p:nvPr>
            <p:ph type="title"/>
          </p:nvPr>
        </p:nvSpPr>
        <p:spPr>
          <a:xfrm>
            <a:off x="381115" y="1657595"/>
            <a:ext cx="8353177" cy="396875"/>
          </a:xfrm>
        </p:spPr>
        <p:txBody>
          <a:bodyPr/>
          <a:lstStyle/>
          <a:p>
            <a:r>
              <a:rPr lang="en-US"/>
              <a:t>Click to edit Master title style</a:t>
            </a:r>
            <a:endParaRPr lang="nl-NL" dirty="0"/>
          </a:p>
        </p:txBody>
      </p:sp>
      <p:sp>
        <p:nvSpPr>
          <p:cNvPr id="6" name="Tijdelijke aanduiding voor inhoud 5"/>
          <p:cNvSpPr>
            <a:spLocks noGrp="1"/>
          </p:cNvSpPr>
          <p:nvPr>
            <p:ph sz="quarter" idx="12"/>
          </p:nvPr>
        </p:nvSpPr>
        <p:spPr>
          <a:xfrm>
            <a:off x="419100" y="2478490"/>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a:ln/>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a:ln/>
        </p:spPr>
        <p:txBody>
          <a:bodyPr/>
          <a:lstStyle>
            <a:lvl1pPr>
              <a:defRPr/>
            </a:lvl1pPr>
          </a:lstStyle>
          <a:p>
            <a:pPr>
              <a:defRPr/>
            </a:pPr>
            <a:fld id="{8B2D4AD0-BCC5-4F90-B918-CD95151E6BC7}"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947333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lgemeen NWO twee kolommen (b)">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19100" y="1733322"/>
            <a:ext cx="4063752" cy="615553"/>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jdelijke aanduiding voor tekst 4"/>
          <p:cNvSpPr>
            <a:spLocks noGrp="1"/>
          </p:cNvSpPr>
          <p:nvPr>
            <p:ph type="body" sz="quarter" idx="3"/>
          </p:nvPr>
        </p:nvSpPr>
        <p:spPr>
          <a:xfrm>
            <a:off x="4572000" y="1729491"/>
            <a:ext cx="4104475" cy="615553"/>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jdelijke aanduiding voor inhoud 5"/>
          <p:cNvSpPr>
            <a:spLocks noGrp="1"/>
          </p:cNvSpPr>
          <p:nvPr>
            <p:ph sz="quarter" idx="12"/>
          </p:nvPr>
        </p:nvSpPr>
        <p:spPr>
          <a:xfrm>
            <a:off x="432360" y="2478088"/>
            <a:ext cx="4010025" cy="3823759"/>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Tijdelijke aanduiding voor inhoud 5"/>
          <p:cNvSpPr>
            <a:spLocks noGrp="1"/>
          </p:cNvSpPr>
          <p:nvPr>
            <p:ph sz="quarter" idx="13"/>
          </p:nvPr>
        </p:nvSpPr>
        <p:spPr>
          <a:xfrm>
            <a:off x="4579257" y="2478088"/>
            <a:ext cx="4057650" cy="3804708"/>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6" name="Rectangle 30"/>
          <p:cNvSpPr>
            <a:spLocks noGrp="1" noChangeArrowheads="1"/>
          </p:cNvSpPr>
          <p:nvPr>
            <p:ph type="dt" sz="half" idx="14"/>
          </p:nvPr>
        </p:nvSpPr>
        <p:spPr>
          <a:ln/>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7" name="Rectangle 31"/>
          <p:cNvSpPr>
            <a:spLocks noGrp="1" noChangeArrowheads="1"/>
          </p:cNvSpPr>
          <p:nvPr>
            <p:ph type="sldNum" sz="quarter" idx="15"/>
          </p:nvPr>
        </p:nvSpPr>
        <p:spPr>
          <a:ln/>
        </p:spPr>
        <p:txBody>
          <a:bodyPr/>
          <a:lstStyle>
            <a:lvl1pPr>
              <a:defRPr/>
            </a:lvl1pPr>
          </a:lstStyle>
          <a:p>
            <a:pPr>
              <a:defRPr/>
            </a:pPr>
            <a:fld id="{8BB2A689-FB41-47CE-BC13-03B5B50F1FA6}"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2536397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Hoofdstuk Onderzo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81115" y="1527980"/>
            <a:ext cx="8353177" cy="553998"/>
          </a:xfrm>
          <a:noFill/>
          <a:ln>
            <a:noFill/>
          </a:ln>
        </p:spPr>
        <p:txBody>
          <a:bodyPr/>
          <a:lstStyle>
            <a:lvl1pPr>
              <a:defRPr lang="nl-NL" sz="3600" dirty="0">
                <a:solidFill>
                  <a:schemeClr val="bg1"/>
                </a:solidFill>
              </a:defRPr>
            </a:lvl1pPr>
          </a:lstStyle>
          <a:p>
            <a:pPr lvl="0"/>
            <a:r>
              <a:rPr lang="en-US"/>
              <a:t>Click to edit Master title style</a:t>
            </a:r>
            <a:endParaRPr lang="nl-NL" dirty="0"/>
          </a:p>
        </p:txBody>
      </p:sp>
    </p:spTree>
    <p:extLst>
      <p:ext uri="{BB962C8B-B14F-4D97-AF65-F5344CB8AC3E}">
        <p14:creationId xmlns:p14="http://schemas.microsoft.com/office/powerpoint/2010/main" val="673610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derzoek">
    <p:bg>
      <p:bgPr>
        <a:blipFill dpi="0" rotWithShape="0">
          <a:blip r:embed="rId2">
            <a:lum/>
          </a:blip>
          <a:srcRect/>
          <a:stretch>
            <a:fillRect t="-56000" b="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81116" y="1662793"/>
            <a:ext cx="8414632" cy="396875"/>
          </a:xfrm>
        </p:spPr>
        <p:txBody>
          <a:bodyPr/>
          <a:lstStyle/>
          <a:p>
            <a:r>
              <a:rPr lang="en-US"/>
              <a:t>Click to edit Master title style</a:t>
            </a:r>
            <a:endParaRPr lang="nl-NL" dirty="0"/>
          </a:p>
        </p:txBody>
      </p:sp>
      <p:sp>
        <p:nvSpPr>
          <p:cNvPr id="9"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BA46AD51-7E28-4148-82E9-B7902396774E}"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1455212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Hoofdstuk Financierin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8136" y="1517650"/>
            <a:ext cx="8373439"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2019068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nancierin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7329" y="1662793"/>
            <a:ext cx="8333500"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14DD9968-4928-4C1F-9D0F-D18A5E1D8047}"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163859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Hoofdstuk Subsidies">
    <p:bg>
      <p:bgPr>
        <a:blipFill dpi="0" rotWithShape="1">
          <a:blip r:embed="rId2">
            <a:lum/>
          </a:blip>
          <a:srcRect/>
          <a:stretch>
            <a:fillRect l="-3000" t="1000" r="-4000"/>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5623" y="5834063"/>
            <a:ext cx="8378465" cy="553998"/>
          </a:xfrm>
        </p:spPr>
        <p:txBody>
          <a:bodyPr/>
          <a:lstStyle>
            <a:lvl1pPr>
              <a:defRPr sz="3600">
                <a:solidFill>
                  <a:srgbClr val="FF0000"/>
                </a:solidFill>
              </a:defRPr>
            </a:lvl1pPr>
          </a:lstStyle>
          <a:p>
            <a:r>
              <a:rPr lang="en-US"/>
              <a:t>Click to edit Master title style</a:t>
            </a:r>
            <a:endParaRPr lang="nl-NL" dirty="0"/>
          </a:p>
        </p:txBody>
      </p:sp>
    </p:spTree>
    <p:extLst>
      <p:ext uri="{BB962C8B-B14F-4D97-AF65-F5344CB8AC3E}">
        <p14:creationId xmlns:p14="http://schemas.microsoft.com/office/powerpoint/2010/main" val="164378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bsidies">
    <p:bg>
      <p:bgPr>
        <a:blipFill dpi="0" rotWithShape="1">
          <a:blip r:embed="rId2">
            <a:lum/>
          </a:blip>
          <a:srcRect/>
          <a:stretch>
            <a:fillRect l="-4000" t="-10000" r="-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9100" y="1655536"/>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7537B145-F2C7-4444-A98F-332DAE2F4D2E}"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319135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micr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schemeClr val="bg1"/>
                </a:solidFill>
                <a:cs typeface="+mn-cs"/>
              </a:rPr>
              <a:t>Nederlandse Organisatie voor Wetenschappelijk Onderzoek</a:t>
            </a:r>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8"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643373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Hoofdstuk Competiti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382815" y="1524907"/>
            <a:ext cx="8407639" cy="553998"/>
          </a:xfrm>
        </p:spPr>
        <p:txBody>
          <a:bodyPr/>
          <a:lstStyle>
            <a:lvl1pPr>
              <a:defRPr sz="3600">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3814860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etitie">
    <p:bg>
      <p:bgPr>
        <a:blipFill dpi="0" rotWithShape="1">
          <a:blip r:embed="rId2">
            <a:lum/>
          </a:blip>
          <a:srcRect/>
          <a:stretch>
            <a:fillRect t="-8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9100" y="1662793"/>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785D7559-344A-4CDC-85C4-10EA8134CA0A}"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3298180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Hoofdstuk Maatschappij">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65" y="4700588"/>
            <a:ext cx="835317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2784590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atschappij">
    <p:bg>
      <p:bgPr>
        <a:blipFill dpi="0" rotWithShape="1">
          <a:blip r:embed="rId2">
            <a:lum/>
          </a:blip>
          <a:srcRect/>
          <a:stretch>
            <a:fillRect t="-2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7329" y="1662792"/>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B7D2F41C-4A39-41A5-A916-32B59230603B}"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396519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Hoofdstuk Onderzoekfaciliteite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95536" y="4700588"/>
            <a:ext cx="833412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712547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derzoekfaciliteiten">
    <p:bg>
      <p:bgPr>
        <a:blipFill dpi="0" rotWithShape="1">
          <a:blip r:embed="rId2">
            <a:lum/>
          </a:blip>
          <a:srcRect/>
          <a:stretch>
            <a:fillRect t="-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0072" y="1662793"/>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4163092F-5F8C-4CFB-B1FE-5140921D8C6E}"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2595760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Hoofdstuk Onderzoeksinstitute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6506" y="1524908"/>
            <a:ext cx="835317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3383875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derzoeksinstituten">
    <p:bg>
      <p:bgPr>
        <a:blipFill dpi="0" rotWithShape="1">
          <a:blip r:embed="rId2">
            <a:lum/>
          </a:blip>
          <a:srcRect/>
          <a:stretch>
            <a:fillRect t="-5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1655535"/>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A8010CA6-3F21-4327-8C75-C82C817E2932}"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3643985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Hoofdstuk Internationa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53" y="1532164"/>
            <a:ext cx="835317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2063009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ternationaal">
    <p:bg>
      <p:bgPr>
        <a:blipFill dpi="0" rotWithShape="1">
          <a:blip r:embed="rId2">
            <a:lum/>
          </a:blip>
          <a:srcRect/>
          <a:stretch>
            <a:fillRect t="-4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81022" y="1662792"/>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5893"/>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842676ED-97EF-4771-9C4E-61326F83671F}"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528453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oofdstuk algemeen NWO">
    <p:spTree>
      <p:nvGrpSpPr>
        <p:cNvPr id="1" name=""/>
        <p:cNvGrpSpPr/>
        <p:nvPr/>
      </p:nvGrpSpPr>
      <p:grpSpPr>
        <a:xfrm>
          <a:off x="0" y="0"/>
          <a:ext cx="0" cy="0"/>
          <a:chOff x="0" y="0"/>
          <a:chExt cx="0" cy="0"/>
        </a:xfrm>
      </p:grpSpPr>
      <p:sp>
        <p:nvSpPr>
          <p:cNvPr id="2" name="Titel 1"/>
          <p:cNvSpPr>
            <a:spLocks noGrp="1"/>
          </p:cNvSpPr>
          <p:nvPr>
            <p:ph type="title"/>
          </p:nvPr>
        </p:nvSpPr>
        <p:spPr>
          <a:xfrm>
            <a:off x="415170" y="1657595"/>
            <a:ext cx="8382953" cy="400110"/>
          </a:xfrm>
        </p:spPr>
        <p:txBody>
          <a:bodyPr/>
          <a:lstStyle>
            <a:lvl1pPr>
              <a:defRPr sz="2600">
                <a:solidFill>
                  <a:schemeClr val="tx1"/>
                </a:solidFill>
              </a:defRPr>
            </a:lvl1pPr>
          </a:lstStyle>
          <a:p>
            <a:r>
              <a:rPr lang="nl-NL"/>
              <a:t>Klik om de stijl te bewerken</a:t>
            </a:r>
            <a:endParaRPr lang="nl-NL" dirty="0"/>
          </a:p>
        </p:txBody>
      </p:sp>
    </p:spTree>
    <p:extLst>
      <p:ext uri="{BB962C8B-B14F-4D97-AF65-F5344CB8AC3E}">
        <p14:creationId xmlns:p14="http://schemas.microsoft.com/office/powerpoint/2010/main" val="4272227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Hoofdstuk Strategie L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19100" y="5823177"/>
            <a:ext cx="8353177" cy="553998"/>
          </a:xfrm>
        </p:spPr>
        <p:txBody>
          <a:bodyPr/>
          <a:lstStyle>
            <a:lvl1pPr>
              <a:defRPr sz="3600">
                <a:solidFill>
                  <a:schemeClr val="tx1"/>
                </a:solidFill>
              </a:defRPr>
            </a:lvl1pPr>
          </a:lstStyle>
          <a:p>
            <a:r>
              <a:rPr lang="en-US"/>
              <a:t>Click to edit Master title style</a:t>
            </a:r>
            <a:endParaRPr lang="nl-NL" dirty="0"/>
          </a:p>
        </p:txBody>
      </p:sp>
    </p:spTree>
    <p:extLst>
      <p:ext uri="{BB962C8B-B14F-4D97-AF65-F5344CB8AC3E}">
        <p14:creationId xmlns:p14="http://schemas.microsoft.com/office/powerpoint/2010/main" val="4059140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rategie Lint">
    <p:bg>
      <p:bgPr>
        <a:blipFill dpi="0" rotWithShape="1">
          <a:blip r:embed="rId2">
            <a:lum/>
          </a:blip>
          <a:srcRect/>
          <a:stretch>
            <a:fillRect l="-75000" t="-42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04586" y="1662793"/>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CCB85087-0FE6-4696-9CF2-C5EC4C66CFFB}"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3621456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Hoofdstuk Strategi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53" y="1532165"/>
            <a:ext cx="835317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1297246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rategie">
    <p:bg>
      <p:bgPr>
        <a:blipFill dpi="0" rotWithShape="1">
          <a:blip r:embed="rId2">
            <a:lum/>
          </a:blip>
          <a:srcRect/>
          <a:stretch>
            <a:fillRect l="-1000" t="-60000" r="-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7329" y="1655535"/>
            <a:ext cx="8353177" cy="396875"/>
          </a:xfrm>
        </p:spPr>
        <p:txBody>
          <a:bodyPr/>
          <a:lstStyle/>
          <a:p>
            <a:r>
              <a:rPr lang="en-US"/>
              <a:t>Click to edit Master title style</a:t>
            </a:r>
            <a:endParaRPr lang="nl-NL"/>
          </a:p>
        </p:txBody>
      </p:sp>
      <p:sp>
        <p:nvSpPr>
          <p:cNvPr id="9" name="Tijdelijke aanduiding voor inhoud 5"/>
          <p:cNvSpPr>
            <a:spLocks noGrp="1"/>
          </p:cNvSpPr>
          <p:nvPr>
            <p:ph sz="quarter" idx="12"/>
          </p:nvPr>
        </p:nvSpPr>
        <p:spPr>
          <a:xfrm>
            <a:off x="419100" y="2475893"/>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A7BAAAEC-A6A1-4EAD-86F2-29D4D2DD155D}"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2175225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Hoofdstuk Organisati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53" y="1532165"/>
            <a:ext cx="835317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1787658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rganisatie">
    <p:bg>
      <p:bgPr>
        <a:blipFill dpi="0" rotWithShape="1">
          <a:blip r:embed="rId2">
            <a:lum/>
          </a:blip>
          <a:srcRect/>
          <a:stretch>
            <a:fillRect t="-5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1655535"/>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EF339CB5-09EB-4870-A42D-8DE911507ABB}"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71492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Voor veel logo's">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934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dia Leeg">
    <p:bg>
      <p:bgPr>
        <a:solidFill>
          <a:schemeClr val="bg2"/>
        </a:solid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prstClr val="white"/>
                </a:solidFill>
                <a:cs typeface="+mn-cs"/>
              </a:rPr>
              <a:t>Nederlandse Organisatie voor Wetenschappelijk Onderzoek</a:t>
            </a:r>
          </a:p>
        </p:txBody>
      </p:sp>
      <p:sp>
        <p:nvSpPr>
          <p:cNvPr id="2"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en-US"/>
              <a:t>Click to edit Master title style</a:t>
            </a:r>
            <a:endParaRPr lang="nl-NL" dirty="0"/>
          </a:p>
        </p:txBody>
      </p:sp>
      <p:sp>
        <p:nvSpPr>
          <p:cNvPr id="5" name="Ondertitel 2"/>
          <p:cNvSpPr>
            <a:spLocks noGrp="1"/>
          </p:cNvSpPr>
          <p:nvPr>
            <p:ph type="subTitle" idx="1"/>
          </p:nvPr>
        </p:nvSpPr>
        <p:spPr>
          <a:xfrm>
            <a:off x="419100" y="5707062"/>
            <a:ext cx="7825596"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Tree>
    <p:extLst>
      <p:ext uri="{BB962C8B-B14F-4D97-AF65-F5344CB8AC3E}">
        <p14:creationId xmlns:p14="http://schemas.microsoft.com/office/powerpoint/2010/main" val="4177428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dia Nederlan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prstClr val="white"/>
                </a:solidFill>
                <a:cs typeface="+mn-cs"/>
              </a:rPr>
              <a:t>Nederlandse Organisatie voor Wetenschappelijk Onderzoek</a:t>
            </a:r>
          </a:p>
        </p:txBody>
      </p:sp>
      <p:sp>
        <p:nvSpPr>
          <p:cNvPr id="2"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en-US"/>
              <a:t>Click to edit Master title style</a:t>
            </a:r>
            <a:endParaRPr lang="nl-NL" dirty="0"/>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Tree>
    <p:extLst>
      <p:ext uri="{BB962C8B-B14F-4D97-AF65-F5344CB8AC3E}">
        <p14:creationId xmlns:p14="http://schemas.microsoft.com/office/powerpoint/2010/main" val="2130105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eldia were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prstClr val="white"/>
                </a:solidFill>
                <a:cs typeface="+mn-cs"/>
              </a:rPr>
              <a:t>Nederlandse Organisatie voor Wetenschappelijk Onderzoek</a:t>
            </a:r>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8"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2942580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gemeen NWO">
    <p:spTree>
      <p:nvGrpSpPr>
        <p:cNvPr id="1" name=""/>
        <p:cNvGrpSpPr/>
        <p:nvPr/>
      </p:nvGrpSpPr>
      <p:grpSpPr>
        <a:xfrm>
          <a:off x="0" y="0"/>
          <a:ext cx="0" cy="0"/>
          <a:chOff x="0" y="0"/>
          <a:chExt cx="0" cy="0"/>
        </a:xfrm>
      </p:grpSpPr>
      <p:sp>
        <p:nvSpPr>
          <p:cNvPr id="2" name="Titel 1"/>
          <p:cNvSpPr>
            <a:spLocks noGrp="1"/>
          </p:cNvSpPr>
          <p:nvPr>
            <p:ph type="title"/>
          </p:nvPr>
        </p:nvSpPr>
        <p:spPr>
          <a:xfrm>
            <a:off x="381115" y="1657595"/>
            <a:ext cx="8353177" cy="396875"/>
          </a:xfrm>
        </p:spPr>
        <p:txBody>
          <a:bodyPr/>
          <a:lstStyle/>
          <a:p>
            <a:r>
              <a:rPr lang="nl-NL"/>
              <a:t>Klik om de stijl te bewerken</a:t>
            </a:r>
            <a:endParaRPr lang="nl-NL" dirty="0"/>
          </a:p>
        </p:txBody>
      </p:sp>
      <p:sp>
        <p:nvSpPr>
          <p:cNvPr id="6" name="Tijdelijke aanduiding voor inhoud 5"/>
          <p:cNvSpPr>
            <a:spLocks noGrp="1"/>
          </p:cNvSpPr>
          <p:nvPr>
            <p:ph sz="quarter" idx="12"/>
          </p:nvPr>
        </p:nvSpPr>
        <p:spPr>
          <a:xfrm>
            <a:off x="419100" y="2478490"/>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4" name="Rectangle 30"/>
          <p:cNvSpPr>
            <a:spLocks noGrp="1" noChangeArrowheads="1"/>
          </p:cNvSpPr>
          <p:nvPr>
            <p:ph type="dt" sz="half" idx="13"/>
          </p:nvPr>
        </p:nvSpPr>
        <p:spPr>
          <a:ln/>
        </p:spPr>
        <p:txBody>
          <a:bodyPr/>
          <a:lstStyle>
            <a:lvl1pPr>
              <a:defRPr/>
            </a:lvl1pPr>
          </a:lstStyle>
          <a:p>
            <a:pPr>
              <a:defRPr/>
            </a:pPr>
            <a:endParaRPr lang="nl-NL" dirty="0"/>
          </a:p>
        </p:txBody>
      </p:sp>
      <p:sp>
        <p:nvSpPr>
          <p:cNvPr id="5" name="Rectangle 31"/>
          <p:cNvSpPr>
            <a:spLocks noGrp="1" noChangeArrowheads="1"/>
          </p:cNvSpPr>
          <p:nvPr>
            <p:ph type="sldNum" sz="quarter" idx="14"/>
          </p:nvPr>
        </p:nvSpPr>
        <p:spPr>
          <a:ln/>
        </p:spPr>
        <p:txBody>
          <a:bodyPr/>
          <a:lstStyle>
            <a:lvl1pPr>
              <a:defRPr/>
            </a:lvl1pPr>
          </a:lstStyle>
          <a:p>
            <a:pPr>
              <a:defRPr/>
            </a:pPr>
            <a:fld id="{8B2D4AD0-BCC5-4F90-B918-CD95151E6BC7}" type="slidenum">
              <a:rPr lang="nl-NL"/>
              <a:pPr>
                <a:defRPr/>
              </a:pPr>
              <a:t>‹#›</a:t>
            </a:fld>
            <a:endParaRPr lang="nl-NL" dirty="0"/>
          </a:p>
        </p:txBody>
      </p:sp>
    </p:spTree>
    <p:extLst>
      <p:ext uri="{BB962C8B-B14F-4D97-AF65-F5344CB8AC3E}">
        <p14:creationId xmlns:p14="http://schemas.microsoft.com/office/powerpoint/2010/main" val="374308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eldia strategie l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prstClr val="white"/>
                </a:solidFill>
                <a:cs typeface="+mn-cs"/>
              </a:rPr>
              <a:t>Nederlandse Organisatie voor Wetenschappelijk Onderzoek</a:t>
            </a:r>
          </a:p>
        </p:txBody>
      </p:sp>
      <p:sp>
        <p:nvSpPr>
          <p:cNvPr id="2" name="Titel 1"/>
          <p:cNvSpPr>
            <a:spLocks noGrp="1"/>
          </p:cNvSpPr>
          <p:nvPr>
            <p:ph type="ctrTitle"/>
          </p:nvPr>
        </p:nvSpPr>
        <p:spPr>
          <a:xfrm>
            <a:off x="419100" y="5097463"/>
            <a:ext cx="7772400" cy="553998"/>
          </a:xfrm>
        </p:spPr>
        <p:txBody>
          <a:bodyPr/>
          <a:lstStyle>
            <a:lvl1pPr>
              <a:defRPr sz="3600">
                <a:solidFill>
                  <a:schemeClr val="bg1"/>
                </a:solidFill>
              </a:defRPr>
            </a:lvl1pPr>
          </a:lstStyle>
          <a:p>
            <a:r>
              <a:rPr lang="en-US"/>
              <a:t>Click to edit Master title style</a:t>
            </a:r>
            <a:endParaRPr lang="nl-NL" dirty="0"/>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Tree>
    <p:extLst>
      <p:ext uri="{BB962C8B-B14F-4D97-AF65-F5344CB8AC3E}">
        <p14:creationId xmlns:p14="http://schemas.microsoft.com/office/powerpoint/2010/main" val="2875305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eldia micr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descr="header_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956050"/>
            <a:ext cx="91598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419100" y="6516688"/>
            <a:ext cx="686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nl-NL" sz="1000" b="1" dirty="0">
                <a:solidFill>
                  <a:prstClr val="white"/>
                </a:solidFill>
                <a:cs typeface="+mn-cs"/>
              </a:rPr>
              <a:t>Nederlandse Organisatie voor Wetenschappelijk Onderzoek</a:t>
            </a:r>
          </a:p>
        </p:txBody>
      </p:sp>
      <p:sp>
        <p:nvSpPr>
          <p:cNvPr id="5" name="Ondertitel 2"/>
          <p:cNvSpPr>
            <a:spLocks noGrp="1"/>
          </p:cNvSpPr>
          <p:nvPr>
            <p:ph type="subTitle" idx="1"/>
          </p:nvPr>
        </p:nvSpPr>
        <p:spPr>
          <a:xfrm>
            <a:off x="419099" y="5707062"/>
            <a:ext cx="7802033" cy="27699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8" name="Titel 1"/>
          <p:cNvSpPr>
            <a:spLocks noGrp="1"/>
          </p:cNvSpPr>
          <p:nvPr>
            <p:ph type="ctrTitle"/>
          </p:nvPr>
        </p:nvSpPr>
        <p:spPr>
          <a:xfrm>
            <a:off x="395536" y="5097463"/>
            <a:ext cx="7795964"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3610671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Hoofdstuk algemeen NWO">
    <p:spTree>
      <p:nvGrpSpPr>
        <p:cNvPr id="1" name=""/>
        <p:cNvGrpSpPr/>
        <p:nvPr/>
      </p:nvGrpSpPr>
      <p:grpSpPr>
        <a:xfrm>
          <a:off x="0" y="0"/>
          <a:ext cx="0" cy="0"/>
          <a:chOff x="0" y="0"/>
          <a:chExt cx="0" cy="0"/>
        </a:xfrm>
      </p:grpSpPr>
      <p:sp>
        <p:nvSpPr>
          <p:cNvPr id="2" name="Titel 1"/>
          <p:cNvSpPr>
            <a:spLocks noGrp="1"/>
          </p:cNvSpPr>
          <p:nvPr>
            <p:ph type="title"/>
          </p:nvPr>
        </p:nvSpPr>
        <p:spPr>
          <a:xfrm>
            <a:off x="415170" y="1657595"/>
            <a:ext cx="8382953" cy="400110"/>
          </a:xfrm>
        </p:spPr>
        <p:txBody>
          <a:bodyPr/>
          <a:lstStyle>
            <a:lvl1pPr>
              <a:defRPr sz="2600">
                <a:solidFill>
                  <a:schemeClr val="tx1"/>
                </a:solidFill>
              </a:defRPr>
            </a:lvl1pPr>
          </a:lstStyle>
          <a:p>
            <a:r>
              <a:rPr lang="en-US"/>
              <a:t>Click to edit Master title style</a:t>
            </a:r>
            <a:endParaRPr lang="nl-NL" dirty="0"/>
          </a:p>
        </p:txBody>
      </p:sp>
    </p:spTree>
    <p:extLst>
      <p:ext uri="{BB962C8B-B14F-4D97-AF65-F5344CB8AC3E}">
        <p14:creationId xmlns:p14="http://schemas.microsoft.com/office/powerpoint/2010/main" val="109722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lgemeen NWO">
    <p:spTree>
      <p:nvGrpSpPr>
        <p:cNvPr id="1" name=""/>
        <p:cNvGrpSpPr/>
        <p:nvPr/>
      </p:nvGrpSpPr>
      <p:grpSpPr>
        <a:xfrm>
          <a:off x="0" y="0"/>
          <a:ext cx="0" cy="0"/>
          <a:chOff x="0" y="0"/>
          <a:chExt cx="0" cy="0"/>
        </a:xfrm>
      </p:grpSpPr>
      <p:sp>
        <p:nvSpPr>
          <p:cNvPr id="2" name="Titel 1"/>
          <p:cNvSpPr>
            <a:spLocks noGrp="1"/>
          </p:cNvSpPr>
          <p:nvPr>
            <p:ph type="title"/>
          </p:nvPr>
        </p:nvSpPr>
        <p:spPr>
          <a:xfrm>
            <a:off x="381115" y="1657595"/>
            <a:ext cx="8353177" cy="396875"/>
          </a:xfrm>
        </p:spPr>
        <p:txBody>
          <a:bodyPr/>
          <a:lstStyle/>
          <a:p>
            <a:r>
              <a:rPr lang="en-US"/>
              <a:t>Click to edit Master title style</a:t>
            </a:r>
            <a:endParaRPr lang="nl-NL" dirty="0"/>
          </a:p>
        </p:txBody>
      </p:sp>
      <p:sp>
        <p:nvSpPr>
          <p:cNvPr id="6" name="Tijdelijke aanduiding voor inhoud 5"/>
          <p:cNvSpPr>
            <a:spLocks noGrp="1"/>
          </p:cNvSpPr>
          <p:nvPr>
            <p:ph sz="quarter" idx="12"/>
          </p:nvPr>
        </p:nvSpPr>
        <p:spPr>
          <a:xfrm>
            <a:off x="419100" y="2478490"/>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a:ln/>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a:ln/>
        </p:spPr>
        <p:txBody>
          <a:bodyPr/>
          <a:lstStyle>
            <a:lvl1pPr>
              <a:defRPr/>
            </a:lvl1pPr>
          </a:lstStyle>
          <a:p>
            <a:pPr>
              <a:defRPr/>
            </a:pPr>
            <a:fld id="{8B2D4AD0-BCC5-4F90-B918-CD95151E6BC7}"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1758306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lgemeen NWO twee kolommen (b)">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19100" y="1733322"/>
            <a:ext cx="4063752" cy="615553"/>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jdelijke aanduiding voor tekst 4"/>
          <p:cNvSpPr>
            <a:spLocks noGrp="1"/>
          </p:cNvSpPr>
          <p:nvPr>
            <p:ph type="body" sz="quarter" idx="3"/>
          </p:nvPr>
        </p:nvSpPr>
        <p:spPr>
          <a:xfrm>
            <a:off x="4572000" y="1729491"/>
            <a:ext cx="4104475" cy="615553"/>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jdelijke aanduiding voor inhoud 5"/>
          <p:cNvSpPr>
            <a:spLocks noGrp="1"/>
          </p:cNvSpPr>
          <p:nvPr>
            <p:ph sz="quarter" idx="12"/>
          </p:nvPr>
        </p:nvSpPr>
        <p:spPr>
          <a:xfrm>
            <a:off x="432360" y="2478088"/>
            <a:ext cx="4010025" cy="3823759"/>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Tijdelijke aanduiding voor inhoud 5"/>
          <p:cNvSpPr>
            <a:spLocks noGrp="1"/>
          </p:cNvSpPr>
          <p:nvPr>
            <p:ph sz="quarter" idx="13"/>
          </p:nvPr>
        </p:nvSpPr>
        <p:spPr>
          <a:xfrm>
            <a:off x="4579257" y="2478088"/>
            <a:ext cx="4057650" cy="3804708"/>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6" name="Rectangle 30"/>
          <p:cNvSpPr>
            <a:spLocks noGrp="1" noChangeArrowheads="1"/>
          </p:cNvSpPr>
          <p:nvPr>
            <p:ph type="dt" sz="half" idx="14"/>
          </p:nvPr>
        </p:nvSpPr>
        <p:spPr>
          <a:ln/>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7" name="Rectangle 31"/>
          <p:cNvSpPr>
            <a:spLocks noGrp="1" noChangeArrowheads="1"/>
          </p:cNvSpPr>
          <p:nvPr>
            <p:ph type="sldNum" sz="quarter" idx="15"/>
          </p:nvPr>
        </p:nvSpPr>
        <p:spPr>
          <a:ln/>
        </p:spPr>
        <p:txBody>
          <a:bodyPr/>
          <a:lstStyle>
            <a:lvl1pPr>
              <a:defRPr/>
            </a:lvl1pPr>
          </a:lstStyle>
          <a:p>
            <a:pPr>
              <a:defRPr/>
            </a:pPr>
            <a:fld id="{8BB2A689-FB41-47CE-BC13-03B5B50F1FA6}"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245037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Hoofdstuk Onderzo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81115" y="1527980"/>
            <a:ext cx="8353177" cy="553998"/>
          </a:xfrm>
          <a:noFill/>
          <a:ln>
            <a:noFill/>
          </a:ln>
        </p:spPr>
        <p:txBody>
          <a:bodyPr/>
          <a:lstStyle>
            <a:lvl1pPr>
              <a:defRPr lang="nl-NL" sz="3600" dirty="0">
                <a:solidFill>
                  <a:schemeClr val="bg1"/>
                </a:solidFill>
              </a:defRPr>
            </a:lvl1pPr>
          </a:lstStyle>
          <a:p>
            <a:pPr lvl="0"/>
            <a:r>
              <a:rPr lang="en-US"/>
              <a:t>Click to edit Master title style</a:t>
            </a:r>
            <a:endParaRPr lang="nl-NL" dirty="0"/>
          </a:p>
        </p:txBody>
      </p:sp>
    </p:spTree>
    <p:extLst>
      <p:ext uri="{BB962C8B-B14F-4D97-AF65-F5344CB8AC3E}">
        <p14:creationId xmlns:p14="http://schemas.microsoft.com/office/powerpoint/2010/main" val="3548057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nderzoek">
    <p:bg>
      <p:bgPr>
        <a:blipFill dpi="0" rotWithShape="0">
          <a:blip r:embed="rId2">
            <a:lum/>
          </a:blip>
          <a:srcRect/>
          <a:stretch>
            <a:fillRect t="-56000" b="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81116" y="1662793"/>
            <a:ext cx="8414632" cy="396875"/>
          </a:xfrm>
        </p:spPr>
        <p:txBody>
          <a:bodyPr/>
          <a:lstStyle/>
          <a:p>
            <a:r>
              <a:rPr lang="en-US"/>
              <a:t>Click to edit Master title style</a:t>
            </a:r>
            <a:endParaRPr lang="nl-NL" dirty="0"/>
          </a:p>
        </p:txBody>
      </p:sp>
      <p:sp>
        <p:nvSpPr>
          <p:cNvPr id="9"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BA46AD51-7E28-4148-82E9-B7902396774E}"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872057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Hoofdstuk Financierin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8136" y="1517650"/>
            <a:ext cx="8373439"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3277155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inancierin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7329" y="1662793"/>
            <a:ext cx="8333500"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14DD9968-4928-4C1F-9D0F-D18A5E1D8047}"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3842007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Only" preserve="1">
  <p:cSld name="Hoofdstuk Subsidies">
    <p:bg>
      <p:bgPr>
        <a:blipFill dpi="0" rotWithShape="1">
          <a:blip r:embed="rId2">
            <a:lum/>
          </a:blip>
          <a:srcRect/>
          <a:stretch>
            <a:fillRect l="-3000" t="1000" r="-4000"/>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5623" y="5834063"/>
            <a:ext cx="8378465" cy="553998"/>
          </a:xfrm>
        </p:spPr>
        <p:txBody>
          <a:bodyPr/>
          <a:lstStyle>
            <a:lvl1pPr>
              <a:defRPr sz="3600">
                <a:solidFill>
                  <a:srgbClr val="FF0000"/>
                </a:solidFill>
              </a:defRPr>
            </a:lvl1pPr>
          </a:lstStyle>
          <a:p>
            <a:r>
              <a:rPr lang="en-US"/>
              <a:t>Click to edit Master title style</a:t>
            </a:r>
            <a:endParaRPr lang="nl-NL" dirty="0"/>
          </a:p>
        </p:txBody>
      </p:sp>
    </p:spTree>
    <p:extLst>
      <p:ext uri="{BB962C8B-B14F-4D97-AF65-F5344CB8AC3E}">
        <p14:creationId xmlns:p14="http://schemas.microsoft.com/office/powerpoint/2010/main" val="1207658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gemeen NWO twee kolommen">
    <p:spTree>
      <p:nvGrpSpPr>
        <p:cNvPr id="1" name=""/>
        <p:cNvGrpSpPr/>
        <p:nvPr/>
      </p:nvGrpSpPr>
      <p:grpSpPr>
        <a:xfrm>
          <a:off x="0" y="0"/>
          <a:ext cx="0" cy="0"/>
          <a:chOff x="0" y="0"/>
          <a:chExt cx="0" cy="0"/>
        </a:xfrm>
      </p:grpSpPr>
      <p:sp>
        <p:nvSpPr>
          <p:cNvPr id="9" name="Tijdelijke aanduiding voor inhoud 5"/>
          <p:cNvSpPr>
            <a:spLocks noGrp="1"/>
          </p:cNvSpPr>
          <p:nvPr>
            <p:ph sz="quarter" idx="12"/>
          </p:nvPr>
        </p:nvSpPr>
        <p:spPr>
          <a:xfrm>
            <a:off x="419100" y="2478088"/>
            <a:ext cx="3907367" cy="3823758"/>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10" name="Tijdelijke aanduiding voor inhoud 5"/>
          <p:cNvSpPr>
            <a:spLocks noGrp="1"/>
          </p:cNvSpPr>
          <p:nvPr>
            <p:ph sz="quarter" idx="13"/>
          </p:nvPr>
        </p:nvSpPr>
        <p:spPr>
          <a:xfrm>
            <a:off x="4572000" y="2478088"/>
            <a:ext cx="4165600" cy="3833283"/>
          </a:xfrm>
        </p:spPr>
        <p:txBody>
          <a:bodyPr/>
          <a:lstStyle>
            <a:lvl1pPr>
              <a:defRPr sz="18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nl-NL"/>
              <a:t>Klik om de modelstijlen te bewerken</a:t>
            </a:r>
          </a:p>
        </p:txBody>
      </p:sp>
      <p:sp>
        <p:nvSpPr>
          <p:cNvPr id="7" name="Titel 1"/>
          <p:cNvSpPr>
            <a:spLocks noGrp="1"/>
          </p:cNvSpPr>
          <p:nvPr>
            <p:ph type="title"/>
          </p:nvPr>
        </p:nvSpPr>
        <p:spPr>
          <a:xfrm>
            <a:off x="381115" y="1657595"/>
            <a:ext cx="8353177" cy="396875"/>
          </a:xfrm>
        </p:spPr>
        <p:txBody>
          <a:bodyPr/>
          <a:lstStyle/>
          <a:p>
            <a:r>
              <a:rPr lang="nl-NL"/>
              <a:t>Klik om de stijl te bewerken</a:t>
            </a:r>
            <a:endParaRPr lang="nl-NL" dirty="0"/>
          </a:p>
        </p:txBody>
      </p:sp>
      <p:sp>
        <p:nvSpPr>
          <p:cNvPr id="5" name="Rectangle 30"/>
          <p:cNvSpPr>
            <a:spLocks noGrp="1" noChangeArrowheads="1"/>
          </p:cNvSpPr>
          <p:nvPr>
            <p:ph type="dt" sz="half" idx="14"/>
          </p:nvPr>
        </p:nvSpPr>
        <p:spPr>
          <a:ln/>
        </p:spPr>
        <p:txBody>
          <a:bodyPr/>
          <a:lstStyle>
            <a:lvl1pPr>
              <a:defRPr/>
            </a:lvl1pPr>
          </a:lstStyle>
          <a:p>
            <a:pPr>
              <a:defRPr/>
            </a:pPr>
            <a:endParaRPr lang="nl-NL" dirty="0"/>
          </a:p>
        </p:txBody>
      </p:sp>
      <p:sp>
        <p:nvSpPr>
          <p:cNvPr id="6" name="Rectangle 31"/>
          <p:cNvSpPr>
            <a:spLocks noGrp="1" noChangeArrowheads="1"/>
          </p:cNvSpPr>
          <p:nvPr>
            <p:ph type="sldNum" sz="quarter" idx="15"/>
          </p:nvPr>
        </p:nvSpPr>
        <p:spPr>
          <a:ln/>
        </p:spPr>
        <p:txBody>
          <a:bodyPr/>
          <a:lstStyle>
            <a:lvl1pPr>
              <a:defRPr/>
            </a:lvl1pPr>
          </a:lstStyle>
          <a:p>
            <a:pPr>
              <a:defRPr/>
            </a:pPr>
            <a:fld id="{D30E29D1-375E-4ECD-AAE2-70AC7418CFAB}" type="slidenum">
              <a:rPr lang="nl-NL"/>
              <a:pPr>
                <a:defRPr/>
              </a:pPr>
              <a:t>‹#›</a:t>
            </a:fld>
            <a:endParaRPr lang="nl-NL" dirty="0"/>
          </a:p>
        </p:txBody>
      </p:sp>
    </p:spTree>
    <p:extLst>
      <p:ext uri="{BB962C8B-B14F-4D97-AF65-F5344CB8AC3E}">
        <p14:creationId xmlns:p14="http://schemas.microsoft.com/office/powerpoint/2010/main" val="2820370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idies">
    <p:bg>
      <p:bgPr>
        <a:blipFill dpi="0" rotWithShape="1">
          <a:blip r:embed="rId2">
            <a:lum/>
          </a:blip>
          <a:srcRect/>
          <a:stretch>
            <a:fillRect l="-4000" t="-10000" r="-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9100" y="1655536"/>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7537B145-F2C7-4444-A98F-332DAE2F4D2E}"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108661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Hoofdstuk Competiti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382815" y="1524907"/>
            <a:ext cx="8407639" cy="553998"/>
          </a:xfrm>
        </p:spPr>
        <p:txBody>
          <a:bodyPr/>
          <a:lstStyle>
            <a:lvl1pPr>
              <a:defRPr sz="3600">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3942675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etitie">
    <p:bg>
      <p:bgPr>
        <a:blipFill dpi="0" rotWithShape="1">
          <a:blip r:embed="rId2">
            <a:lum/>
          </a:blip>
          <a:srcRect/>
          <a:stretch>
            <a:fillRect t="-8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9100" y="1662793"/>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785D7559-344A-4CDC-85C4-10EA8134CA0A}"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1442776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Hoofdstuk Maatschappij">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65" y="4700588"/>
            <a:ext cx="835317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1790078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atschappij">
    <p:bg>
      <p:bgPr>
        <a:blipFill dpi="0" rotWithShape="1">
          <a:blip r:embed="rId2">
            <a:lum/>
          </a:blip>
          <a:srcRect/>
          <a:stretch>
            <a:fillRect t="-2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7329" y="1662792"/>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B7D2F41C-4A39-41A5-A916-32B59230603B}"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4106656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Hoofdstuk Onderzoekfaciliteite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95536" y="4700588"/>
            <a:ext cx="833412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1386665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nderzoekfaciliteiten">
    <p:bg>
      <p:bgPr>
        <a:blipFill dpi="0" rotWithShape="1">
          <a:blip r:embed="rId2">
            <a:lum/>
          </a:blip>
          <a:srcRect/>
          <a:stretch>
            <a:fillRect t="-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0072" y="1662793"/>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4163092F-5F8C-4CFB-B1FE-5140921D8C6E}"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3372936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Only" preserve="1">
  <p:cSld name="Hoofdstuk Onderzoeksinstitute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6506" y="1524908"/>
            <a:ext cx="835317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437142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nderzoeksinstituten">
    <p:bg>
      <p:bgPr>
        <a:blipFill dpi="0" rotWithShape="1">
          <a:blip r:embed="rId2">
            <a:lum/>
          </a:blip>
          <a:srcRect/>
          <a:stretch>
            <a:fillRect t="-5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1655535"/>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A8010CA6-3F21-4327-8C75-C82C817E2932}"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4170597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reserve="1">
  <p:cSld name="Hoofdstuk Internationaa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53" y="1532164"/>
            <a:ext cx="835317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872823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Hoofdstuk Onderzo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81115" y="1527980"/>
            <a:ext cx="8353177" cy="553998"/>
          </a:xfrm>
          <a:noFill/>
          <a:ln>
            <a:noFill/>
          </a:ln>
        </p:spPr>
        <p:txBody>
          <a:bodyPr/>
          <a:lstStyle>
            <a:lvl1pPr>
              <a:defRPr lang="nl-NL" sz="3600" dirty="0">
                <a:solidFill>
                  <a:schemeClr val="bg1"/>
                </a:solidFill>
              </a:defRPr>
            </a:lvl1pPr>
          </a:lstStyle>
          <a:p>
            <a:pPr lvl="0"/>
            <a:r>
              <a:rPr lang="nl-NL"/>
              <a:t>Klik om de stijl te bewerken</a:t>
            </a:r>
            <a:endParaRPr lang="nl-NL" dirty="0"/>
          </a:p>
        </p:txBody>
      </p:sp>
    </p:spTree>
    <p:extLst>
      <p:ext uri="{BB962C8B-B14F-4D97-AF65-F5344CB8AC3E}">
        <p14:creationId xmlns:p14="http://schemas.microsoft.com/office/powerpoint/2010/main" val="3107493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ternationaal">
    <p:bg>
      <p:bgPr>
        <a:blipFill dpi="0" rotWithShape="1">
          <a:blip r:embed="rId2">
            <a:lum/>
          </a:blip>
          <a:srcRect/>
          <a:stretch>
            <a:fillRect t="-4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81022" y="1662792"/>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5893"/>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842676ED-97EF-4771-9C4E-61326F83671F}"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152485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Only" preserve="1">
  <p:cSld name="Hoofdstuk Strategie L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19100" y="5823177"/>
            <a:ext cx="8353177" cy="553998"/>
          </a:xfrm>
        </p:spPr>
        <p:txBody>
          <a:bodyPr/>
          <a:lstStyle>
            <a:lvl1pPr>
              <a:defRPr sz="3600">
                <a:solidFill>
                  <a:schemeClr val="tx1"/>
                </a:solidFill>
              </a:defRPr>
            </a:lvl1pPr>
          </a:lstStyle>
          <a:p>
            <a:r>
              <a:rPr lang="en-US"/>
              <a:t>Click to edit Master title style</a:t>
            </a:r>
            <a:endParaRPr lang="nl-NL" dirty="0"/>
          </a:p>
        </p:txBody>
      </p:sp>
    </p:spTree>
    <p:extLst>
      <p:ext uri="{BB962C8B-B14F-4D97-AF65-F5344CB8AC3E}">
        <p14:creationId xmlns:p14="http://schemas.microsoft.com/office/powerpoint/2010/main" val="2858376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trategie Lint">
    <p:bg>
      <p:bgPr>
        <a:blipFill dpi="0" rotWithShape="1">
          <a:blip r:embed="rId2">
            <a:lum/>
          </a:blip>
          <a:srcRect/>
          <a:stretch>
            <a:fillRect l="-75000" t="-42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04586" y="1662793"/>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CCB85087-0FE6-4696-9CF2-C5EC4C66CFFB}"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1136922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Hoofdstuk Strategi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53" y="1532165"/>
            <a:ext cx="835317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2243920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trategie">
    <p:bg>
      <p:bgPr>
        <a:blipFill dpi="0" rotWithShape="1">
          <a:blip r:embed="rId2">
            <a:lum/>
          </a:blip>
          <a:srcRect/>
          <a:stretch>
            <a:fillRect l="-1000" t="-60000" r="-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7329" y="1655535"/>
            <a:ext cx="8353177" cy="396875"/>
          </a:xfrm>
        </p:spPr>
        <p:txBody>
          <a:bodyPr/>
          <a:lstStyle/>
          <a:p>
            <a:r>
              <a:rPr lang="en-US"/>
              <a:t>Click to edit Master title style</a:t>
            </a:r>
            <a:endParaRPr lang="nl-NL"/>
          </a:p>
        </p:txBody>
      </p:sp>
      <p:sp>
        <p:nvSpPr>
          <p:cNvPr id="9" name="Tijdelijke aanduiding voor inhoud 5"/>
          <p:cNvSpPr>
            <a:spLocks noGrp="1"/>
          </p:cNvSpPr>
          <p:nvPr>
            <p:ph sz="quarter" idx="12"/>
          </p:nvPr>
        </p:nvSpPr>
        <p:spPr>
          <a:xfrm>
            <a:off x="419100" y="2475893"/>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A7BAAAEC-A6A1-4EAD-86F2-29D4D2DD155D}"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2290264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Hoofdstuk Organisati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header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14288"/>
            <a:ext cx="915828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3753" y="1532165"/>
            <a:ext cx="8353177" cy="553998"/>
          </a:xfrm>
        </p:spPr>
        <p:txBody>
          <a:bodyPr/>
          <a:lstStyle>
            <a:lvl1pPr>
              <a:defRPr sz="36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2794862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rganisatie">
    <p:bg>
      <p:bgPr>
        <a:blipFill dpi="0" rotWithShape="1">
          <a:blip r:embed="rId2">
            <a:lum/>
          </a:blip>
          <a:srcRect/>
          <a:stretch>
            <a:fillRect t="-5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1655535"/>
            <a:ext cx="8353177" cy="396875"/>
          </a:xfrm>
        </p:spPr>
        <p:txBody>
          <a:bodyPr/>
          <a:lstStyle/>
          <a:p>
            <a:r>
              <a:rPr lang="en-US"/>
              <a:t>Click to edit Master title style</a:t>
            </a:r>
            <a:endParaRPr lang="nl-NL" dirty="0"/>
          </a:p>
        </p:txBody>
      </p:sp>
      <p:sp>
        <p:nvSpPr>
          <p:cNvPr id="8" name="Tijdelijke aanduiding voor inhoud 5"/>
          <p:cNvSpPr>
            <a:spLocks noGrp="1"/>
          </p:cNvSpPr>
          <p:nvPr>
            <p:ph sz="quarter" idx="12"/>
          </p:nvPr>
        </p:nvSpPr>
        <p:spPr>
          <a:xfrm>
            <a:off x="419100" y="2478088"/>
            <a:ext cx="8326967" cy="3890434"/>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Rectangle 30"/>
          <p:cNvSpPr>
            <a:spLocks noGrp="1" noChangeArrowheads="1"/>
          </p:cNvSpPr>
          <p:nvPr>
            <p:ph type="dt" sz="half" idx="13"/>
          </p:nvPr>
        </p:nvSpPr>
        <p:spPr/>
        <p:txBody>
          <a:bodyPr/>
          <a:lstStyle>
            <a:lvl1pPr>
              <a:defRPr/>
            </a:lvl1pPr>
          </a:lstStyle>
          <a:p>
            <a:pPr>
              <a:defRPr/>
            </a:pPr>
            <a:r>
              <a:rPr lang="en-US">
                <a:solidFill>
                  <a:srgbClr val="DDDEDF"/>
                </a:solidFill>
              </a:rPr>
              <a:t>8-6-2011</a:t>
            </a:r>
            <a:endParaRPr lang="nl-NL" dirty="0">
              <a:solidFill>
                <a:srgbClr val="DDDEDF"/>
              </a:solidFill>
            </a:endParaRPr>
          </a:p>
        </p:txBody>
      </p:sp>
      <p:sp>
        <p:nvSpPr>
          <p:cNvPr id="5" name="Rectangle 31"/>
          <p:cNvSpPr>
            <a:spLocks noGrp="1" noChangeArrowheads="1"/>
          </p:cNvSpPr>
          <p:nvPr>
            <p:ph type="sldNum" sz="quarter" idx="14"/>
          </p:nvPr>
        </p:nvSpPr>
        <p:spPr/>
        <p:txBody>
          <a:bodyPr/>
          <a:lstStyle>
            <a:lvl1pPr>
              <a:defRPr/>
            </a:lvl1pPr>
          </a:lstStyle>
          <a:p>
            <a:pPr>
              <a:defRPr/>
            </a:pPr>
            <a:fld id="{EF339CB5-09EB-4870-A42D-8DE911507ABB}"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3004136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Voor veel logo's">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075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p:txBody>
          <a:bodyPr/>
          <a:lstStyle/>
          <a:p>
            <a:pPr>
              <a:defRPr/>
            </a:pPr>
            <a:endParaRPr lang="nl-NL" dirty="0"/>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2732667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pPr>
              <a:defRPr/>
            </a:pPr>
            <a:endParaRPr lang="nl-NL" dirty="0"/>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1761196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image" Target="../media/image2.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image" Target="../media/image1.emf"/><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theme" Target="../theme/theme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image" Target="../media/image2.png"/><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image" Target="../media/image1.emf"/><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theme" Target="../theme/theme3.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32119"/>
        </a:solidFill>
        <a:effectLst/>
      </p:bgPr>
    </p:bg>
    <p:spTree>
      <p:nvGrpSpPr>
        <p:cNvPr id="1" name=""/>
        <p:cNvGrpSpPr/>
        <p:nvPr/>
      </p:nvGrpSpPr>
      <p:grpSpPr>
        <a:xfrm>
          <a:off x="0" y="0"/>
          <a:ext cx="0" cy="0"/>
          <a:chOff x="0" y="0"/>
          <a:chExt cx="0" cy="0"/>
        </a:xfrm>
      </p:grpSpPr>
      <p:pic>
        <p:nvPicPr>
          <p:cNvPr id="1026" name="Picture 34" descr="header_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350" y="219075"/>
            <a:ext cx="9155113"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19100" y="1657350"/>
            <a:ext cx="8329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GB"/>
          </a:p>
        </p:txBody>
      </p:sp>
      <p:sp>
        <p:nvSpPr>
          <p:cNvPr id="1028" name="Rectangle 3"/>
          <p:cNvSpPr>
            <a:spLocks noGrp="1" noChangeArrowheads="1"/>
          </p:cNvSpPr>
          <p:nvPr>
            <p:ph type="body" idx="1"/>
          </p:nvPr>
        </p:nvSpPr>
        <p:spPr bwMode="auto">
          <a:xfrm>
            <a:off x="420688" y="2478088"/>
            <a:ext cx="8329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GB"/>
          </a:p>
        </p:txBody>
      </p:sp>
      <p:sp>
        <p:nvSpPr>
          <p:cNvPr id="10270" name="Rectangle 30"/>
          <p:cNvSpPr>
            <a:spLocks noGrp="1" noChangeArrowheads="1"/>
          </p:cNvSpPr>
          <p:nvPr>
            <p:ph type="dt" sz="half" idx="2"/>
          </p:nvPr>
        </p:nvSpPr>
        <p:spPr bwMode="auto">
          <a:xfrm>
            <a:off x="5535613" y="6378575"/>
            <a:ext cx="2876550"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cs typeface="+mn-cs"/>
              </a:defRPr>
            </a:lvl1pPr>
          </a:lstStyle>
          <a:p>
            <a:pPr>
              <a:defRPr/>
            </a:pPr>
            <a:endParaRPr lang="nl-NL" dirty="0"/>
          </a:p>
        </p:txBody>
      </p:sp>
      <p:sp>
        <p:nvSpPr>
          <p:cNvPr id="10271" name="Rectangle 31"/>
          <p:cNvSpPr>
            <a:spLocks noGrp="1" noChangeArrowheads="1"/>
          </p:cNvSpPr>
          <p:nvPr>
            <p:ph type="sldNum" sz="quarter" idx="4"/>
          </p:nvPr>
        </p:nvSpPr>
        <p:spPr bwMode="auto">
          <a:xfrm>
            <a:off x="8266113" y="6378575"/>
            <a:ext cx="517525"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cs typeface="+mn-cs"/>
              </a:defRPr>
            </a:lvl1pPr>
          </a:lstStyle>
          <a:p>
            <a:pPr>
              <a:defRPr/>
            </a:pPr>
            <a:fld id="{2EBF375E-63A0-40BE-BB27-D625F81A2BC3}" type="slidenum">
              <a:rPr lang="nl-NL"/>
              <a:pPr>
                <a:defRPr/>
              </a:pPr>
              <a:t>‹#›</a:t>
            </a:fld>
            <a:endParaRPr lang="nl-NL" dirty="0"/>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13" r:id="rId7"/>
    <p:sldLayoutId id="2147484214" r:id="rId8"/>
    <p:sldLayoutId id="2147484222" r:id="rId9"/>
    <p:sldLayoutId id="2147484223" r:id="rId10"/>
    <p:sldLayoutId id="2147484224" r:id="rId11"/>
    <p:sldLayoutId id="2147484225" r:id="rId12"/>
    <p:sldLayoutId id="2147484226" r:id="rId13"/>
    <p:sldLayoutId id="2147484227" r:id="rId14"/>
    <p:sldLayoutId id="2147484228" r:id="rId15"/>
    <p:sldLayoutId id="2147484229" r:id="rId16"/>
    <p:sldLayoutId id="2147484230" r:id="rId17"/>
    <p:sldLayoutId id="2147484231" r:id="rId18"/>
    <p:sldLayoutId id="2147484232" r:id="rId19"/>
    <p:sldLayoutId id="2147484233" r:id="rId20"/>
    <p:sldLayoutId id="2147484234" r:id="rId21"/>
    <p:sldLayoutId id="2147484235" r:id="rId22"/>
    <p:sldLayoutId id="2147484236" r:id="rId23"/>
    <p:sldLayoutId id="2147484237" r:id="rId24"/>
    <p:sldLayoutId id="2147484238" r:id="rId25"/>
    <p:sldLayoutId id="2147484239" r:id="rId26"/>
    <p:sldLayoutId id="2147484240" r:id="rId27"/>
    <p:sldLayoutId id="2147484241" r:id="rId28"/>
    <p:sldLayoutId id="2147484242" r:id="rId29"/>
    <p:sldLayoutId id="2147484243" r:id="rId30"/>
    <p:sldLayoutId id="2147484244" r:id="rId31"/>
    <p:sldLayoutId id="2147484469" r:id="rId32"/>
    <p:sldLayoutId id="2147484470" r:id="rId33"/>
    <p:sldLayoutId id="2147484471" r:id="rId34"/>
    <p:sldLayoutId id="2147484472" r:id="rId3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rtl="0" eaLnBrk="1" fontAlgn="base" hangingPunct="1">
        <a:spcBef>
          <a:spcPct val="0"/>
        </a:spcBef>
        <a:spcAft>
          <a:spcPct val="0"/>
        </a:spcAft>
        <a:defRPr sz="2600" b="1">
          <a:solidFill>
            <a:srgbClr val="E32119"/>
          </a:solidFill>
          <a:latin typeface="+mj-lt"/>
          <a:ea typeface="+mj-ea"/>
          <a:cs typeface="+mj-cs"/>
        </a:defRPr>
      </a:lvl1pPr>
      <a:lvl2pPr algn="l" rtl="0" eaLnBrk="1" fontAlgn="base" hangingPunct="1">
        <a:spcBef>
          <a:spcPct val="0"/>
        </a:spcBef>
        <a:spcAft>
          <a:spcPct val="0"/>
        </a:spcAft>
        <a:defRPr sz="2600" b="1">
          <a:solidFill>
            <a:srgbClr val="E32119"/>
          </a:solidFill>
          <a:latin typeface="Verdana" pitchFamily="34" charset="0"/>
        </a:defRPr>
      </a:lvl2pPr>
      <a:lvl3pPr algn="l" rtl="0" eaLnBrk="1" fontAlgn="base" hangingPunct="1">
        <a:spcBef>
          <a:spcPct val="0"/>
        </a:spcBef>
        <a:spcAft>
          <a:spcPct val="0"/>
        </a:spcAft>
        <a:defRPr sz="2600" b="1">
          <a:solidFill>
            <a:srgbClr val="E32119"/>
          </a:solidFill>
          <a:latin typeface="Verdana" pitchFamily="34" charset="0"/>
        </a:defRPr>
      </a:lvl3pPr>
      <a:lvl4pPr algn="l" rtl="0" eaLnBrk="1" fontAlgn="base" hangingPunct="1">
        <a:spcBef>
          <a:spcPct val="0"/>
        </a:spcBef>
        <a:spcAft>
          <a:spcPct val="0"/>
        </a:spcAft>
        <a:defRPr sz="2600" b="1">
          <a:solidFill>
            <a:srgbClr val="E32119"/>
          </a:solidFill>
          <a:latin typeface="Verdana" pitchFamily="34" charset="0"/>
        </a:defRPr>
      </a:lvl4pPr>
      <a:lvl5pPr algn="l" rtl="0" eaLnBrk="1" fontAlgn="base" hangingPunct="1">
        <a:spcBef>
          <a:spcPct val="0"/>
        </a:spcBef>
        <a:spcAft>
          <a:spcPct val="0"/>
        </a:spcAft>
        <a:defRPr sz="2600" b="1">
          <a:solidFill>
            <a:srgbClr val="E32119"/>
          </a:solidFill>
          <a:latin typeface="Verdana" pitchFamily="34" charset="0"/>
        </a:defRPr>
      </a:lvl5pPr>
      <a:lvl6pPr marL="457200" algn="l" rtl="0" eaLnBrk="1" fontAlgn="base" hangingPunct="1">
        <a:spcBef>
          <a:spcPct val="0"/>
        </a:spcBef>
        <a:spcAft>
          <a:spcPct val="0"/>
        </a:spcAft>
        <a:defRPr sz="2600" b="1">
          <a:solidFill>
            <a:srgbClr val="E32119"/>
          </a:solidFill>
          <a:latin typeface="Verdana" pitchFamily="34" charset="0"/>
        </a:defRPr>
      </a:lvl6pPr>
      <a:lvl7pPr marL="914400" algn="l" rtl="0" eaLnBrk="1" fontAlgn="base" hangingPunct="1">
        <a:spcBef>
          <a:spcPct val="0"/>
        </a:spcBef>
        <a:spcAft>
          <a:spcPct val="0"/>
        </a:spcAft>
        <a:defRPr sz="2600" b="1">
          <a:solidFill>
            <a:srgbClr val="E32119"/>
          </a:solidFill>
          <a:latin typeface="Verdana" pitchFamily="34" charset="0"/>
        </a:defRPr>
      </a:lvl7pPr>
      <a:lvl8pPr marL="1371600" algn="l" rtl="0" eaLnBrk="1" fontAlgn="base" hangingPunct="1">
        <a:spcBef>
          <a:spcPct val="0"/>
        </a:spcBef>
        <a:spcAft>
          <a:spcPct val="0"/>
        </a:spcAft>
        <a:defRPr sz="2600" b="1">
          <a:solidFill>
            <a:srgbClr val="E32119"/>
          </a:solidFill>
          <a:latin typeface="Verdana" pitchFamily="34" charset="0"/>
        </a:defRPr>
      </a:lvl8pPr>
      <a:lvl9pPr marL="1828800" algn="l" rtl="0" eaLnBrk="1" fontAlgn="base" hangingPunct="1">
        <a:spcBef>
          <a:spcPct val="0"/>
        </a:spcBef>
        <a:spcAft>
          <a:spcPct val="0"/>
        </a:spcAft>
        <a:defRPr sz="2600" b="1">
          <a:solidFill>
            <a:srgbClr val="E32119"/>
          </a:solidFill>
          <a:latin typeface="Verdana" pitchFamily="34" charset="0"/>
        </a:defRPr>
      </a:lvl9pPr>
    </p:titleStyle>
    <p:bodyStyle>
      <a:lvl1pPr marL="261938" indent="-261938" algn="l" rtl="0" eaLnBrk="1" fontAlgn="base" hangingPunct="1">
        <a:spcBef>
          <a:spcPct val="20000"/>
        </a:spcBef>
        <a:spcAft>
          <a:spcPct val="0"/>
        </a:spcAft>
        <a:buSzPct val="60000"/>
        <a:buBlip>
          <a:blip r:embed="rId38"/>
        </a:buBlip>
        <a:defRPr>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32119"/>
        </a:solidFill>
        <a:effectLst/>
      </p:bgPr>
    </p:bg>
    <p:spTree>
      <p:nvGrpSpPr>
        <p:cNvPr id="1" name=""/>
        <p:cNvGrpSpPr/>
        <p:nvPr/>
      </p:nvGrpSpPr>
      <p:grpSpPr>
        <a:xfrm>
          <a:off x="0" y="0"/>
          <a:ext cx="0" cy="0"/>
          <a:chOff x="0" y="0"/>
          <a:chExt cx="0" cy="0"/>
        </a:xfrm>
      </p:grpSpPr>
      <p:pic>
        <p:nvPicPr>
          <p:cNvPr id="1026" name="Picture 34" descr="header_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350" y="219075"/>
            <a:ext cx="9155113"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19100" y="1657350"/>
            <a:ext cx="8329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GB"/>
          </a:p>
        </p:txBody>
      </p:sp>
      <p:sp>
        <p:nvSpPr>
          <p:cNvPr id="1028" name="Rectangle 3"/>
          <p:cNvSpPr>
            <a:spLocks noGrp="1" noChangeArrowheads="1"/>
          </p:cNvSpPr>
          <p:nvPr>
            <p:ph type="body" idx="1"/>
          </p:nvPr>
        </p:nvSpPr>
        <p:spPr bwMode="auto">
          <a:xfrm>
            <a:off x="420688" y="2478088"/>
            <a:ext cx="8329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GB"/>
          </a:p>
        </p:txBody>
      </p:sp>
      <p:sp>
        <p:nvSpPr>
          <p:cNvPr id="10270" name="Rectangle 30"/>
          <p:cNvSpPr>
            <a:spLocks noGrp="1" noChangeArrowheads="1"/>
          </p:cNvSpPr>
          <p:nvPr>
            <p:ph type="dt" sz="half" idx="2"/>
          </p:nvPr>
        </p:nvSpPr>
        <p:spPr bwMode="auto">
          <a:xfrm>
            <a:off x="5535613" y="6378575"/>
            <a:ext cx="2876550"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cs typeface="+mn-cs"/>
              </a:defRPr>
            </a:lvl1pPr>
          </a:lstStyle>
          <a:p>
            <a:pPr>
              <a:defRPr/>
            </a:pPr>
            <a:r>
              <a:rPr lang="en-US">
                <a:solidFill>
                  <a:srgbClr val="DDDEDF"/>
                </a:solidFill>
              </a:rPr>
              <a:t>8-6-2011</a:t>
            </a:r>
            <a:endParaRPr lang="nl-NL" dirty="0">
              <a:solidFill>
                <a:srgbClr val="DDDEDF"/>
              </a:solidFill>
            </a:endParaRPr>
          </a:p>
        </p:txBody>
      </p:sp>
      <p:sp>
        <p:nvSpPr>
          <p:cNvPr id="10271" name="Rectangle 31"/>
          <p:cNvSpPr>
            <a:spLocks noGrp="1" noChangeArrowheads="1"/>
          </p:cNvSpPr>
          <p:nvPr>
            <p:ph type="sldNum" sz="quarter" idx="4"/>
          </p:nvPr>
        </p:nvSpPr>
        <p:spPr bwMode="auto">
          <a:xfrm>
            <a:off x="8266113" y="6378575"/>
            <a:ext cx="517525"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cs typeface="+mn-cs"/>
              </a:defRPr>
            </a:lvl1pPr>
          </a:lstStyle>
          <a:p>
            <a:pPr>
              <a:defRPr/>
            </a:pPr>
            <a:fld id="{2EBF375E-63A0-40BE-BB27-D625F81A2BC3}"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1125647324"/>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 id="2147484263" r:id="rId18"/>
    <p:sldLayoutId id="2147484264" r:id="rId19"/>
    <p:sldLayoutId id="2147484265" r:id="rId20"/>
    <p:sldLayoutId id="2147484266" r:id="rId21"/>
    <p:sldLayoutId id="2147484267" r:id="rId22"/>
    <p:sldLayoutId id="2147484268" r:id="rId23"/>
    <p:sldLayoutId id="2147484269" r:id="rId24"/>
    <p:sldLayoutId id="2147484270" r:id="rId25"/>
    <p:sldLayoutId id="2147484271" r:id="rId26"/>
    <p:sldLayoutId id="2147484272" r:id="rId27"/>
    <p:sldLayoutId id="2147484273" r:id="rId28"/>
    <p:sldLayoutId id="2147484274" r:id="rId29"/>
    <p:sldLayoutId id="2147484275" r:id="rId30"/>
    <p:sldLayoutId id="2147484276" r:id="rId3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rtl="0" eaLnBrk="0" fontAlgn="base" hangingPunct="0">
        <a:spcBef>
          <a:spcPct val="0"/>
        </a:spcBef>
        <a:spcAft>
          <a:spcPct val="0"/>
        </a:spcAft>
        <a:defRPr sz="2600" b="1">
          <a:solidFill>
            <a:srgbClr val="E32119"/>
          </a:solidFill>
          <a:latin typeface="+mj-lt"/>
          <a:ea typeface="+mj-ea"/>
          <a:cs typeface="+mj-cs"/>
        </a:defRPr>
      </a:lvl1pPr>
      <a:lvl2pPr algn="l" rtl="0" eaLnBrk="0" fontAlgn="base" hangingPunct="0">
        <a:spcBef>
          <a:spcPct val="0"/>
        </a:spcBef>
        <a:spcAft>
          <a:spcPct val="0"/>
        </a:spcAft>
        <a:defRPr sz="2600" b="1">
          <a:solidFill>
            <a:srgbClr val="E32119"/>
          </a:solidFill>
          <a:latin typeface="Verdana" pitchFamily="34" charset="0"/>
        </a:defRPr>
      </a:lvl2pPr>
      <a:lvl3pPr algn="l" rtl="0" eaLnBrk="0" fontAlgn="base" hangingPunct="0">
        <a:spcBef>
          <a:spcPct val="0"/>
        </a:spcBef>
        <a:spcAft>
          <a:spcPct val="0"/>
        </a:spcAft>
        <a:defRPr sz="2600" b="1">
          <a:solidFill>
            <a:srgbClr val="E32119"/>
          </a:solidFill>
          <a:latin typeface="Verdana" pitchFamily="34" charset="0"/>
        </a:defRPr>
      </a:lvl3pPr>
      <a:lvl4pPr algn="l" rtl="0" eaLnBrk="0" fontAlgn="base" hangingPunct="0">
        <a:spcBef>
          <a:spcPct val="0"/>
        </a:spcBef>
        <a:spcAft>
          <a:spcPct val="0"/>
        </a:spcAft>
        <a:defRPr sz="2600" b="1">
          <a:solidFill>
            <a:srgbClr val="E32119"/>
          </a:solidFill>
          <a:latin typeface="Verdana" pitchFamily="34" charset="0"/>
        </a:defRPr>
      </a:lvl4pPr>
      <a:lvl5pPr algn="l" rtl="0" eaLnBrk="0" fontAlgn="base" hangingPunct="0">
        <a:spcBef>
          <a:spcPct val="0"/>
        </a:spcBef>
        <a:spcAft>
          <a:spcPct val="0"/>
        </a:spcAft>
        <a:defRPr sz="2600" b="1">
          <a:solidFill>
            <a:srgbClr val="E32119"/>
          </a:solidFill>
          <a:latin typeface="Verdana" pitchFamily="34" charset="0"/>
        </a:defRPr>
      </a:lvl5pPr>
      <a:lvl6pPr marL="457200" algn="l" rtl="0" eaLnBrk="1" fontAlgn="base" hangingPunct="1">
        <a:spcBef>
          <a:spcPct val="0"/>
        </a:spcBef>
        <a:spcAft>
          <a:spcPct val="0"/>
        </a:spcAft>
        <a:defRPr sz="2600" b="1">
          <a:solidFill>
            <a:srgbClr val="E32119"/>
          </a:solidFill>
          <a:latin typeface="Verdana" pitchFamily="34" charset="0"/>
        </a:defRPr>
      </a:lvl6pPr>
      <a:lvl7pPr marL="914400" algn="l" rtl="0" eaLnBrk="1" fontAlgn="base" hangingPunct="1">
        <a:spcBef>
          <a:spcPct val="0"/>
        </a:spcBef>
        <a:spcAft>
          <a:spcPct val="0"/>
        </a:spcAft>
        <a:defRPr sz="2600" b="1">
          <a:solidFill>
            <a:srgbClr val="E32119"/>
          </a:solidFill>
          <a:latin typeface="Verdana" pitchFamily="34" charset="0"/>
        </a:defRPr>
      </a:lvl7pPr>
      <a:lvl8pPr marL="1371600" algn="l" rtl="0" eaLnBrk="1" fontAlgn="base" hangingPunct="1">
        <a:spcBef>
          <a:spcPct val="0"/>
        </a:spcBef>
        <a:spcAft>
          <a:spcPct val="0"/>
        </a:spcAft>
        <a:defRPr sz="2600" b="1">
          <a:solidFill>
            <a:srgbClr val="E32119"/>
          </a:solidFill>
          <a:latin typeface="Verdana" pitchFamily="34" charset="0"/>
        </a:defRPr>
      </a:lvl8pPr>
      <a:lvl9pPr marL="1828800" algn="l" rtl="0" eaLnBrk="1" fontAlgn="base" hangingPunct="1">
        <a:spcBef>
          <a:spcPct val="0"/>
        </a:spcBef>
        <a:spcAft>
          <a:spcPct val="0"/>
        </a:spcAft>
        <a:defRPr sz="2600" b="1">
          <a:solidFill>
            <a:srgbClr val="E32119"/>
          </a:solidFill>
          <a:latin typeface="Verdana" pitchFamily="34" charset="0"/>
        </a:defRPr>
      </a:lvl9pPr>
    </p:titleStyle>
    <p:bodyStyle>
      <a:lvl1pPr marL="261938" indent="-261938" algn="l" rtl="0" eaLnBrk="0" fontAlgn="base" hangingPunct="0">
        <a:spcBef>
          <a:spcPct val="20000"/>
        </a:spcBef>
        <a:spcAft>
          <a:spcPct val="0"/>
        </a:spcAft>
        <a:buSzPct val="60000"/>
        <a:buBlip>
          <a:blip r:embed="rId34"/>
        </a:buBlip>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32119"/>
        </a:solidFill>
        <a:effectLst/>
      </p:bgPr>
    </p:bg>
    <p:spTree>
      <p:nvGrpSpPr>
        <p:cNvPr id="1" name=""/>
        <p:cNvGrpSpPr/>
        <p:nvPr/>
      </p:nvGrpSpPr>
      <p:grpSpPr>
        <a:xfrm>
          <a:off x="0" y="0"/>
          <a:ext cx="0" cy="0"/>
          <a:chOff x="0" y="0"/>
          <a:chExt cx="0" cy="0"/>
        </a:xfrm>
      </p:grpSpPr>
      <p:pic>
        <p:nvPicPr>
          <p:cNvPr id="1026" name="Picture 34" descr="header_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350" y="219075"/>
            <a:ext cx="9155113"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19100" y="1657350"/>
            <a:ext cx="8329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GB"/>
          </a:p>
        </p:txBody>
      </p:sp>
      <p:sp>
        <p:nvSpPr>
          <p:cNvPr id="1028" name="Rectangle 3"/>
          <p:cNvSpPr>
            <a:spLocks noGrp="1" noChangeArrowheads="1"/>
          </p:cNvSpPr>
          <p:nvPr>
            <p:ph type="body" idx="1"/>
          </p:nvPr>
        </p:nvSpPr>
        <p:spPr bwMode="auto">
          <a:xfrm>
            <a:off x="420688" y="2478088"/>
            <a:ext cx="8329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GB"/>
          </a:p>
        </p:txBody>
      </p:sp>
      <p:sp>
        <p:nvSpPr>
          <p:cNvPr id="10270" name="Rectangle 30"/>
          <p:cNvSpPr>
            <a:spLocks noGrp="1" noChangeArrowheads="1"/>
          </p:cNvSpPr>
          <p:nvPr>
            <p:ph type="dt" sz="half" idx="2"/>
          </p:nvPr>
        </p:nvSpPr>
        <p:spPr bwMode="auto">
          <a:xfrm>
            <a:off x="5535613" y="6378575"/>
            <a:ext cx="2876550"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cs typeface="+mn-cs"/>
              </a:defRPr>
            </a:lvl1pPr>
          </a:lstStyle>
          <a:p>
            <a:pPr>
              <a:defRPr/>
            </a:pPr>
            <a:r>
              <a:rPr lang="en-US">
                <a:solidFill>
                  <a:srgbClr val="DDDEDF"/>
                </a:solidFill>
              </a:rPr>
              <a:t>8-6-2011</a:t>
            </a:r>
            <a:endParaRPr lang="nl-NL" dirty="0">
              <a:solidFill>
                <a:srgbClr val="DDDEDF"/>
              </a:solidFill>
            </a:endParaRPr>
          </a:p>
        </p:txBody>
      </p:sp>
      <p:sp>
        <p:nvSpPr>
          <p:cNvPr id="10271" name="Rectangle 31"/>
          <p:cNvSpPr>
            <a:spLocks noGrp="1" noChangeArrowheads="1"/>
          </p:cNvSpPr>
          <p:nvPr>
            <p:ph type="sldNum" sz="quarter" idx="4"/>
          </p:nvPr>
        </p:nvSpPr>
        <p:spPr bwMode="auto">
          <a:xfrm>
            <a:off x="8266113" y="6378575"/>
            <a:ext cx="517525" cy="360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cs typeface="+mn-cs"/>
              </a:defRPr>
            </a:lvl1pPr>
          </a:lstStyle>
          <a:p>
            <a:pPr>
              <a:defRPr/>
            </a:pPr>
            <a:fld id="{2EBF375E-63A0-40BE-BB27-D625F81A2BC3}" type="slidenum">
              <a:rPr lang="nl-NL">
                <a:solidFill>
                  <a:srgbClr val="DDDEDF"/>
                </a:solidFill>
              </a:rPr>
              <a:pPr>
                <a:defRPr/>
              </a:pPr>
              <a:t>‹#›</a:t>
            </a:fld>
            <a:endParaRPr lang="nl-NL" dirty="0">
              <a:solidFill>
                <a:srgbClr val="DDDEDF"/>
              </a:solidFill>
            </a:endParaRPr>
          </a:p>
        </p:txBody>
      </p:sp>
    </p:spTree>
    <p:extLst>
      <p:ext uri="{BB962C8B-B14F-4D97-AF65-F5344CB8AC3E}">
        <p14:creationId xmlns:p14="http://schemas.microsoft.com/office/powerpoint/2010/main" val="3488711110"/>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 id="2147484364" r:id="rId23"/>
    <p:sldLayoutId id="2147484365" r:id="rId24"/>
    <p:sldLayoutId id="2147484366" r:id="rId25"/>
    <p:sldLayoutId id="2147484367" r:id="rId26"/>
    <p:sldLayoutId id="2147484368" r:id="rId27"/>
    <p:sldLayoutId id="2147484369" r:id="rId28"/>
    <p:sldLayoutId id="2147484370" r:id="rId29"/>
    <p:sldLayoutId id="2147484371" r:id="rId30"/>
    <p:sldLayoutId id="2147484372" r:id="rId3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rtl="0" eaLnBrk="0" fontAlgn="base" hangingPunct="0">
        <a:spcBef>
          <a:spcPct val="0"/>
        </a:spcBef>
        <a:spcAft>
          <a:spcPct val="0"/>
        </a:spcAft>
        <a:defRPr sz="2600" b="1">
          <a:solidFill>
            <a:srgbClr val="E32119"/>
          </a:solidFill>
          <a:latin typeface="+mj-lt"/>
          <a:ea typeface="+mj-ea"/>
          <a:cs typeface="+mj-cs"/>
        </a:defRPr>
      </a:lvl1pPr>
      <a:lvl2pPr algn="l" rtl="0" eaLnBrk="0" fontAlgn="base" hangingPunct="0">
        <a:spcBef>
          <a:spcPct val="0"/>
        </a:spcBef>
        <a:spcAft>
          <a:spcPct val="0"/>
        </a:spcAft>
        <a:defRPr sz="2600" b="1">
          <a:solidFill>
            <a:srgbClr val="E32119"/>
          </a:solidFill>
          <a:latin typeface="Verdana" pitchFamily="34" charset="0"/>
        </a:defRPr>
      </a:lvl2pPr>
      <a:lvl3pPr algn="l" rtl="0" eaLnBrk="0" fontAlgn="base" hangingPunct="0">
        <a:spcBef>
          <a:spcPct val="0"/>
        </a:spcBef>
        <a:spcAft>
          <a:spcPct val="0"/>
        </a:spcAft>
        <a:defRPr sz="2600" b="1">
          <a:solidFill>
            <a:srgbClr val="E32119"/>
          </a:solidFill>
          <a:latin typeface="Verdana" pitchFamily="34" charset="0"/>
        </a:defRPr>
      </a:lvl3pPr>
      <a:lvl4pPr algn="l" rtl="0" eaLnBrk="0" fontAlgn="base" hangingPunct="0">
        <a:spcBef>
          <a:spcPct val="0"/>
        </a:spcBef>
        <a:spcAft>
          <a:spcPct val="0"/>
        </a:spcAft>
        <a:defRPr sz="2600" b="1">
          <a:solidFill>
            <a:srgbClr val="E32119"/>
          </a:solidFill>
          <a:latin typeface="Verdana" pitchFamily="34" charset="0"/>
        </a:defRPr>
      </a:lvl4pPr>
      <a:lvl5pPr algn="l" rtl="0" eaLnBrk="0" fontAlgn="base" hangingPunct="0">
        <a:spcBef>
          <a:spcPct val="0"/>
        </a:spcBef>
        <a:spcAft>
          <a:spcPct val="0"/>
        </a:spcAft>
        <a:defRPr sz="2600" b="1">
          <a:solidFill>
            <a:srgbClr val="E32119"/>
          </a:solidFill>
          <a:latin typeface="Verdana" pitchFamily="34" charset="0"/>
        </a:defRPr>
      </a:lvl5pPr>
      <a:lvl6pPr marL="457200" algn="l" rtl="0" eaLnBrk="1" fontAlgn="base" hangingPunct="1">
        <a:spcBef>
          <a:spcPct val="0"/>
        </a:spcBef>
        <a:spcAft>
          <a:spcPct val="0"/>
        </a:spcAft>
        <a:defRPr sz="2600" b="1">
          <a:solidFill>
            <a:srgbClr val="E32119"/>
          </a:solidFill>
          <a:latin typeface="Verdana" pitchFamily="34" charset="0"/>
        </a:defRPr>
      </a:lvl6pPr>
      <a:lvl7pPr marL="914400" algn="l" rtl="0" eaLnBrk="1" fontAlgn="base" hangingPunct="1">
        <a:spcBef>
          <a:spcPct val="0"/>
        </a:spcBef>
        <a:spcAft>
          <a:spcPct val="0"/>
        </a:spcAft>
        <a:defRPr sz="2600" b="1">
          <a:solidFill>
            <a:srgbClr val="E32119"/>
          </a:solidFill>
          <a:latin typeface="Verdana" pitchFamily="34" charset="0"/>
        </a:defRPr>
      </a:lvl7pPr>
      <a:lvl8pPr marL="1371600" algn="l" rtl="0" eaLnBrk="1" fontAlgn="base" hangingPunct="1">
        <a:spcBef>
          <a:spcPct val="0"/>
        </a:spcBef>
        <a:spcAft>
          <a:spcPct val="0"/>
        </a:spcAft>
        <a:defRPr sz="2600" b="1">
          <a:solidFill>
            <a:srgbClr val="E32119"/>
          </a:solidFill>
          <a:latin typeface="Verdana" pitchFamily="34" charset="0"/>
        </a:defRPr>
      </a:lvl8pPr>
      <a:lvl9pPr marL="1828800" algn="l" rtl="0" eaLnBrk="1" fontAlgn="base" hangingPunct="1">
        <a:spcBef>
          <a:spcPct val="0"/>
        </a:spcBef>
        <a:spcAft>
          <a:spcPct val="0"/>
        </a:spcAft>
        <a:defRPr sz="2600" b="1">
          <a:solidFill>
            <a:srgbClr val="E32119"/>
          </a:solidFill>
          <a:latin typeface="Verdana" pitchFamily="34" charset="0"/>
        </a:defRPr>
      </a:lvl9pPr>
    </p:titleStyle>
    <p:bodyStyle>
      <a:lvl1pPr marL="261938" indent="-261938" algn="l" rtl="0" eaLnBrk="0" fontAlgn="base" hangingPunct="0">
        <a:spcBef>
          <a:spcPct val="20000"/>
        </a:spcBef>
        <a:spcAft>
          <a:spcPct val="0"/>
        </a:spcAft>
        <a:buSzPct val="60000"/>
        <a:buBlip>
          <a:blip r:embed="rId34"/>
        </a:buBlip>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BF375E-63A0-40BE-BB27-D625F81A2BC3}" type="slidenum">
              <a:rPr lang="nl-NL" smtClean="0"/>
              <a:pPr>
                <a:defRPr/>
              </a:pPr>
              <a:t>‹#›</a:t>
            </a:fld>
            <a:endParaRPr lang="nl-NL" dirty="0"/>
          </a:p>
        </p:txBody>
      </p:sp>
    </p:spTree>
    <p:extLst>
      <p:ext uri="{BB962C8B-B14F-4D97-AF65-F5344CB8AC3E}">
        <p14:creationId xmlns:p14="http://schemas.microsoft.com/office/powerpoint/2010/main" val="3289568452"/>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9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9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9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9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9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openxmlformats.org/officeDocument/2006/relationships/hyperlink" Target="http://www.allea.org/wp-content/uploads/2017/03/ALLEA-European-Code-of-Conduct-for-Research-Integrity-2017-1.pdf"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10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8.jpg"/><Relationship Id="rId7" Type="http://schemas.openxmlformats.org/officeDocument/2006/relationships/diagramColors" Target="../diagrams/colors13.xml"/><Relationship Id="rId2" Type="http://schemas.openxmlformats.org/officeDocument/2006/relationships/hyperlink" Target="http://ec.europa.eu/research/participants/data/ref/h2020/grants_manual/hi/oa_pilot/h2020-hi-oa-pilot-guide_en.pdf" TargetMode="External"/><Relationship Id="rId1" Type="http://schemas.openxmlformats.org/officeDocument/2006/relationships/slideLayout" Target="../slideLayouts/slideLayout10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0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heranet.info/system/files/HERAJRPPS/hera_jrp_ps_guidelines_to_submit_an_outline_proposal_01092017.pdf" TargetMode="External"/><Relationship Id="rId2" Type="http://schemas.openxmlformats.org/officeDocument/2006/relationships/notesSlide" Target="../notesSlides/notesSlide14.xml"/><Relationship Id="rId1" Type="http://schemas.openxmlformats.org/officeDocument/2006/relationships/slideLayout" Target="../slideLayouts/slideLayout10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9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9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9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8" Type="http://schemas.openxmlformats.org/officeDocument/2006/relationships/hyperlink" Target="mailto:hera@nwo.nl"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9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8" Type="http://schemas.openxmlformats.org/officeDocument/2006/relationships/hyperlink" Target="http://www.heranet.info/" TargetMode="External"/><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9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98.xml"/><Relationship Id="rId5" Type="http://schemas.openxmlformats.org/officeDocument/2006/relationships/hyperlink" Target="mailto:hera@esf.org" TargetMode="External"/><Relationship Id="rId4" Type="http://schemas.openxmlformats.org/officeDocument/2006/relationships/hyperlink" Target="http://www.heranet.inf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98.xml"/><Relationship Id="rId4" Type="http://schemas.openxmlformats.org/officeDocument/2006/relationships/hyperlink" Target="mailto:HERA@research.ie"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8" Type="http://schemas.openxmlformats.org/officeDocument/2006/relationships/hyperlink" Target="http://www.heranet.info/"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www.isaac.nwo.nl/en/hom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0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ncn.gov.pl/partners/hera/"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heranet.info/"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9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heranet.info/system/files/hera_jrp_ps_general_and_national_eligibility_requirements_18092017.pdf"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9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9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428625" y="1700213"/>
            <a:ext cx="8429625" cy="2782300"/>
          </a:xfrm>
        </p:spPr>
        <p:txBody>
          <a:bodyPr/>
          <a:lstStyle/>
          <a:p>
            <a:pPr eaLnBrk="1" hangingPunct="1"/>
            <a:r>
              <a:rPr lang="en-GB" altLang="en-US" sz="3200" b="1" dirty="0">
                <a:solidFill>
                  <a:schemeClr val="accent1"/>
                </a:solidFill>
                <a:latin typeface="Verdana" pitchFamily="34" charset="0"/>
              </a:rPr>
              <a:t>HERA Joint Research Programme</a:t>
            </a:r>
          </a:p>
          <a:p>
            <a:pPr eaLnBrk="1" hangingPunct="1"/>
            <a:r>
              <a:rPr lang="en-GB" altLang="en-US" sz="3200" b="1" dirty="0">
                <a:solidFill>
                  <a:schemeClr val="accent1"/>
                </a:solidFill>
                <a:latin typeface="Verdana" pitchFamily="34" charset="0"/>
              </a:rPr>
              <a:t>“Uses of the Past”</a:t>
            </a:r>
          </a:p>
          <a:p>
            <a:pPr eaLnBrk="1" hangingPunct="1"/>
            <a:endParaRPr lang="en-GB" altLang="en-US" sz="2400" dirty="0">
              <a:solidFill>
                <a:srgbClr val="FFFFFF"/>
              </a:solidFill>
              <a:latin typeface="Verdana" pitchFamily="34" charset="0"/>
            </a:endParaRPr>
          </a:p>
          <a:p>
            <a:pPr eaLnBrk="1" hangingPunct="1"/>
            <a:endParaRPr lang="en-GB" altLang="en-US" sz="2000" dirty="0">
              <a:solidFill>
                <a:srgbClr val="FFFFFF"/>
              </a:solidFill>
              <a:latin typeface="Verdana" pitchFamily="34" charset="0"/>
            </a:endParaRPr>
          </a:p>
          <a:p>
            <a:pPr eaLnBrk="1" hangingPunct="1"/>
            <a:endParaRPr lang="en-GB" altLang="en-US" sz="2400" dirty="0">
              <a:solidFill>
                <a:srgbClr val="FFFFFF"/>
              </a:solidFill>
              <a:latin typeface="Verdana" pitchFamily="34" charset="0"/>
            </a:endParaRPr>
          </a:p>
          <a:p>
            <a:pPr eaLnBrk="1" hangingPunct="1"/>
            <a:endParaRPr lang="en-US" altLang="en-US" sz="2400" dirty="0">
              <a:solidFill>
                <a:srgbClr val="FFFFFF"/>
              </a:solidFill>
              <a:latin typeface="Verdana" pitchFamily="34" charset="0"/>
            </a:endParaRP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14312"/>
            <a:ext cx="8700508"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ubtitle 1"/>
          <p:cNvSpPr txBox="1">
            <a:spLocks/>
          </p:cNvSpPr>
          <p:nvPr/>
        </p:nvSpPr>
        <p:spPr bwMode="auto">
          <a:xfrm>
            <a:off x="1304625" y="3573016"/>
            <a:ext cx="6084912" cy="18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AEC7D0"/>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C32D2E"/>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C32D2E"/>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itchFamily="18" charset="0"/>
              </a:defRPr>
            </a:lvl9pPr>
          </a:lstStyle>
          <a:p>
            <a:pPr marL="571500" indent="-571500">
              <a:buFont typeface="+mj-lt"/>
              <a:buAutoNum type="romanLcPeriod"/>
            </a:pPr>
            <a:r>
              <a:rPr lang="en-US" altLang="en-US" sz="3200" b="1" i="1" dirty="0">
                <a:solidFill>
                  <a:schemeClr val="tx2"/>
                </a:solidFill>
                <a:latin typeface="Verdana" pitchFamily="34" charset="0"/>
              </a:rPr>
              <a:t>HERA JRP UP Facts</a:t>
            </a:r>
          </a:p>
          <a:p>
            <a:pPr marL="571500" indent="-571500">
              <a:buAutoNum type="romanLcPeriod"/>
            </a:pPr>
            <a:r>
              <a:rPr lang="nl-NL" altLang="en-US" sz="3200" b="1" i="1" dirty="0">
                <a:solidFill>
                  <a:schemeClr val="tx2"/>
                </a:solidFill>
                <a:latin typeface="Verdana" pitchFamily="34" charset="0"/>
              </a:rPr>
              <a:t>Application </a:t>
            </a:r>
            <a:r>
              <a:rPr lang="nl-NL" altLang="en-US" sz="3200" b="1" i="1" dirty="0" err="1">
                <a:solidFill>
                  <a:schemeClr val="tx2"/>
                </a:solidFill>
                <a:latin typeface="Verdana" pitchFamily="34" charset="0"/>
              </a:rPr>
              <a:t>Process</a:t>
            </a:r>
            <a:endParaRPr lang="nl-NL" altLang="en-US" sz="3200" b="1" i="1" dirty="0">
              <a:solidFill>
                <a:schemeClr val="tx2"/>
              </a:solidFill>
              <a:latin typeface="Verdana" pitchFamily="34" charset="0"/>
            </a:endParaRPr>
          </a:p>
          <a:p>
            <a:pPr marL="571500" indent="-571500">
              <a:buAutoNum type="romanLcPeriod"/>
            </a:pPr>
            <a:r>
              <a:rPr lang="nl-NL" altLang="en-US" sz="3200" b="1" i="1" dirty="0" err="1">
                <a:solidFill>
                  <a:schemeClr val="tx2"/>
                </a:solidFill>
                <a:latin typeface="Verdana" pitchFamily="34" charset="0"/>
              </a:rPr>
              <a:t>Selection</a:t>
            </a:r>
            <a:r>
              <a:rPr lang="nl-NL" altLang="en-US" sz="3200" b="1" i="1" dirty="0">
                <a:solidFill>
                  <a:schemeClr val="tx2"/>
                </a:solidFill>
                <a:latin typeface="Verdana" pitchFamily="34" charset="0"/>
              </a:rPr>
              <a:t> </a:t>
            </a:r>
            <a:r>
              <a:rPr lang="nl-NL" altLang="en-US" sz="3200" b="1" i="1" dirty="0" err="1">
                <a:solidFill>
                  <a:schemeClr val="tx2"/>
                </a:solidFill>
                <a:latin typeface="Verdana" pitchFamily="34" charset="0"/>
              </a:rPr>
              <a:t>Process</a:t>
            </a:r>
            <a:endParaRPr lang="nl-NL" altLang="en-US" sz="3200" b="1" i="1" dirty="0">
              <a:solidFill>
                <a:schemeClr val="tx2"/>
              </a:solidFill>
              <a:latin typeface="Verdana" pitchFamily="34" charset="0"/>
            </a:endParaRPr>
          </a:p>
          <a:p>
            <a:pPr marL="571500" indent="-571500">
              <a:buAutoNum type="romanLcPeriod"/>
            </a:pPr>
            <a:endParaRPr lang="nl-NL" altLang="en-US" sz="3200" b="1" i="1" dirty="0">
              <a:solidFill>
                <a:schemeClr val="tx2"/>
              </a:solidFill>
              <a:latin typeface="Verdana" pitchFamily="34" charset="0"/>
            </a:endParaRPr>
          </a:p>
          <a:p>
            <a:pPr marL="571500" indent="-571500">
              <a:buAutoNum type="romanLcPeriod"/>
            </a:pPr>
            <a:endParaRPr lang="en-US" altLang="en-US" sz="3200" b="1" i="1" dirty="0">
              <a:solidFill>
                <a:schemeClr val="tx2"/>
              </a:solidFill>
              <a:latin typeface="Verdana" pitchFamily="34" charset="0"/>
            </a:endParaRPr>
          </a:p>
          <a:p>
            <a:pPr marL="571500" indent="-571500" algn="ctr">
              <a:buFont typeface="Wingdings 2" pitchFamily="18" charset="2"/>
              <a:buAutoNum type="romanLcPeriod"/>
            </a:pPr>
            <a:endParaRPr lang="en-US" altLang="en-US" sz="3200" b="1" i="1" dirty="0">
              <a:solidFill>
                <a:schemeClr val="tx2"/>
              </a:solidFill>
              <a:latin typeface="Verdana" pitchFamily="34" charset="0"/>
            </a:endParaRPr>
          </a:p>
          <a:p>
            <a:pPr algn="ctr">
              <a:buFont typeface="Wingdings 2" pitchFamily="18" charset="2"/>
              <a:buNone/>
            </a:pPr>
            <a:endParaRPr lang="en-US" altLang="en-US" sz="2800" b="1" i="1" dirty="0">
              <a:solidFill>
                <a:srgbClr val="FF0000"/>
              </a:solidFill>
              <a:latin typeface="Verdana" pitchFamily="34" charset="0"/>
            </a:endParaRPr>
          </a:p>
        </p:txBody>
      </p:sp>
    </p:spTree>
    <p:extLst>
      <p:ext uri="{BB962C8B-B14F-4D97-AF65-F5344CB8AC3E}">
        <p14:creationId xmlns:p14="http://schemas.microsoft.com/office/powerpoint/2010/main" val="2771712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83568" y="260350"/>
          <a:ext cx="7896870" cy="720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Content Placeholder 2"/>
          <p:cNvSpPr>
            <a:spLocks noGrp="1"/>
          </p:cNvSpPr>
          <p:nvPr>
            <p:ph idx="1"/>
          </p:nvPr>
        </p:nvSpPr>
        <p:spPr>
          <a:xfrm>
            <a:off x="684213" y="1196975"/>
            <a:ext cx="8034337" cy="5111750"/>
          </a:xfrm>
        </p:spPr>
        <p:txBody>
          <a:bodyPr>
            <a:normAutofit lnSpcReduction="10000"/>
          </a:bodyPr>
          <a:lstStyle/>
          <a:p>
            <a:r>
              <a:rPr lang="en-GB" altLang="en-US" sz="2000" b="1" dirty="0">
                <a:latin typeface="Verdana" pitchFamily="34" charset="0"/>
              </a:rPr>
              <a:t>PL</a:t>
            </a:r>
            <a:r>
              <a:rPr lang="en-GB" altLang="en-US" sz="2000" dirty="0">
                <a:latin typeface="Verdana" pitchFamily="34" charset="0"/>
              </a:rPr>
              <a:t> is a senior researcher with solid experience of managing collaborative research projects.</a:t>
            </a:r>
          </a:p>
          <a:p>
            <a:r>
              <a:rPr lang="en-GB" sz="2000" dirty="0">
                <a:solidFill>
                  <a:srgbClr val="FF0000"/>
                </a:solidFill>
                <a:latin typeface="Verdana" pitchFamily="34" charset="0"/>
              </a:rPr>
              <a:t>Take </a:t>
            </a:r>
            <a:r>
              <a:rPr lang="en-US" sz="2000" dirty="0">
                <a:solidFill>
                  <a:srgbClr val="FF0000"/>
                </a:solidFill>
                <a:latin typeface="Verdana" pitchFamily="34" charset="0"/>
              </a:rPr>
              <a:t>equality and diversity dimension issues into consideration i.e. Where possible include early career stage researchers and female researchers.</a:t>
            </a:r>
            <a:endParaRPr lang="en-GB" altLang="en-US" sz="2000" dirty="0">
              <a:solidFill>
                <a:srgbClr val="FF0000"/>
              </a:solidFill>
              <a:latin typeface="Verdana" pitchFamily="34" charset="0"/>
            </a:endParaRPr>
          </a:p>
          <a:p>
            <a:r>
              <a:rPr lang="en-GB" altLang="en-US" sz="2000" dirty="0">
                <a:latin typeface="Verdana" pitchFamily="34" charset="0"/>
              </a:rPr>
              <a:t>PL submits the proposal on behalf of the whole project consortium. </a:t>
            </a:r>
          </a:p>
          <a:p>
            <a:r>
              <a:rPr lang="en-GB" altLang="en-US" sz="2000" dirty="0">
                <a:latin typeface="Verdana" pitchFamily="34" charset="0"/>
              </a:rPr>
              <a:t>PL is the contact point for the Handling Agency.</a:t>
            </a:r>
          </a:p>
          <a:p>
            <a:r>
              <a:rPr lang="en-GB" altLang="en-US" sz="2000" dirty="0">
                <a:latin typeface="Verdana" pitchFamily="34" charset="0"/>
              </a:rPr>
              <a:t>A PL may act in one proposal only.</a:t>
            </a:r>
          </a:p>
          <a:p>
            <a:pPr>
              <a:buFont typeface="Wingdings 2" pitchFamily="18" charset="2"/>
              <a:buNone/>
            </a:pPr>
            <a:endParaRPr lang="en-GB" altLang="en-US" sz="2000" dirty="0">
              <a:latin typeface="Verdana" pitchFamily="34" charset="0"/>
            </a:endParaRPr>
          </a:p>
          <a:p>
            <a:pPr>
              <a:buFont typeface="Wingdings 2" pitchFamily="18" charset="2"/>
              <a:buNone/>
            </a:pPr>
            <a:r>
              <a:rPr lang="en-GB" altLang="en-US" sz="2000" dirty="0">
                <a:latin typeface="Verdana" pitchFamily="34" charset="0"/>
              </a:rPr>
              <a:t>If the funding is granted, the PL </a:t>
            </a:r>
            <a:r>
              <a:rPr lang="en-GB" altLang="en-US" sz="2000" b="1" dirty="0">
                <a:latin typeface="Verdana" pitchFamily="34" charset="0"/>
              </a:rPr>
              <a:t>host institution </a:t>
            </a:r>
            <a:r>
              <a:rPr lang="en-GB" altLang="en-US" sz="2000" dirty="0">
                <a:latin typeface="Verdana" pitchFamily="34" charset="0"/>
              </a:rPr>
              <a:t>will:</a:t>
            </a:r>
          </a:p>
          <a:p>
            <a:r>
              <a:rPr lang="en-GB" altLang="en-US" sz="2000" dirty="0">
                <a:latin typeface="Verdana" pitchFamily="34" charset="0"/>
              </a:rPr>
              <a:t>distribute the funds to other PI’s host institutions;</a:t>
            </a:r>
          </a:p>
          <a:p>
            <a:r>
              <a:rPr lang="en-GB" altLang="en-US" sz="2000" dirty="0">
                <a:latin typeface="Verdana" pitchFamily="34" charset="0"/>
              </a:rPr>
              <a:t>be responsible for proper financial management of the grant; </a:t>
            </a:r>
          </a:p>
          <a:p>
            <a:r>
              <a:rPr lang="en-GB" altLang="en-US" sz="2000" dirty="0">
                <a:latin typeface="Verdana" pitchFamily="34" charset="0"/>
              </a:rPr>
              <a:t>be responsible for all reporting duties.</a:t>
            </a:r>
          </a:p>
          <a:p>
            <a:pPr lvl="1">
              <a:buFont typeface="Wingdings 2" pitchFamily="18" charset="2"/>
              <a:buNone/>
            </a:pPr>
            <a:endParaRPr lang="en-GB" altLang="en-US" sz="2800" dirty="0">
              <a:latin typeface="Verdana" pitchFamily="34" charset="0"/>
            </a:endParaRPr>
          </a:p>
        </p:txBody>
      </p:sp>
    </p:spTree>
    <p:extLst>
      <p:ext uri="{BB962C8B-B14F-4D97-AF65-F5344CB8AC3E}">
        <p14:creationId xmlns:p14="http://schemas.microsoft.com/office/powerpoint/2010/main" val="2749941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76019408"/>
              </p:ext>
            </p:extLst>
          </p:nvPr>
        </p:nvGraphicFramePr>
        <p:xfrm>
          <a:off x="683568" y="260350"/>
          <a:ext cx="7896870" cy="720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Content Placeholder 2"/>
          <p:cNvSpPr>
            <a:spLocks noGrp="1"/>
          </p:cNvSpPr>
          <p:nvPr>
            <p:ph idx="1"/>
          </p:nvPr>
        </p:nvSpPr>
        <p:spPr>
          <a:xfrm>
            <a:off x="684213" y="1196975"/>
            <a:ext cx="8034337" cy="5111750"/>
          </a:xfrm>
        </p:spPr>
        <p:txBody>
          <a:bodyPr>
            <a:normAutofit/>
          </a:bodyPr>
          <a:lstStyle/>
          <a:p>
            <a:r>
              <a:rPr lang="en-GB" altLang="en-US" sz="2000" b="1" dirty="0">
                <a:latin typeface="Verdana" pitchFamily="34" charset="0"/>
              </a:rPr>
              <a:t>APs </a:t>
            </a:r>
            <a:r>
              <a:rPr lang="en-GB" altLang="en-US" sz="2000" dirty="0">
                <a:latin typeface="Verdana" pitchFamily="34" charset="0"/>
              </a:rPr>
              <a:t>are stakeholders e.g. in the public sector, policy makers, and the creative and cultural sectors, who may provide significant added value and insights to the CRP from the user’s perspective.</a:t>
            </a:r>
          </a:p>
          <a:p>
            <a:pPr marL="0" indent="0">
              <a:buNone/>
            </a:pPr>
            <a:endParaRPr lang="en-GB" altLang="en-US" sz="2000" dirty="0">
              <a:latin typeface="Verdana" pitchFamily="34" charset="0"/>
            </a:endParaRPr>
          </a:p>
          <a:p>
            <a:r>
              <a:rPr lang="en-GB" altLang="en-US" sz="2000" dirty="0">
                <a:latin typeface="Verdana" pitchFamily="34" charset="0"/>
              </a:rPr>
              <a:t>They can be included in the proposal in a collaborative and advisory capacity to help explore the knowledge exchange potential of the proposed research.</a:t>
            </a:r>
          </a:p>
          <a:p>
            <a:pPr marL="0" indent="0">
              <a:buNone/>
            </a:pPr>
            <a:endParaRPr lang="en-GB" altLang="en-US" sz="2000" dirty="0">
              <a:latin typeface="Verdana" pitchFamily="34" charset="0"/>
            </a:endParaRPr>
          </a:p>
          <a:p>
            <a:r>
              <a:rPr lang="en-IE" sz="2000" dirty="0">
                <a:solidFill>
                  <a:schemeClr val="accent1"/>
                </a:solidFill>
                <a:latin typeface="Verdana" panose="020B0604030504040204" pitchFamily="34" charset="0"/>
                <a:ea typeface="Verdana" panose="020B0604030504040204" pitchFamily="34" charset="0"/>
                <a:cs typeface="Verdana" panose="020B0604030504040204" pitchFamily="34" charset="0"/>
              </a:rPr>
              <a:t>For each Associate Partner (AP) a letter of commitment must be submitted which specifies the contribution of the partner to the CRP. The contribution of these partners to the CRP’s knowledge exchange potential should be well integrated in the workplan. No CVs of Associate Partners may be included in the proposal.</a:t>
            </a:r>
            <a:endParaRPr lang="en-GB" altLang="en-US" sz="20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78541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49959598"/>
              </p:ext>
            </p:extLst>
          </p:nvPr>
        </p:nvGraphicFramePr>
        <p:xfrm>
          <a:off x="683568" y="260350"/>
          <a:ext cx="7896870" cy="720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Content Placeholder 2"/>
          <p:cNvSpPr>
            <a:spLocks noGrp="1"/>
          </p:cNvSpPr>
          <p:nvPr>
            <p:ph idx="1"/>
          </p:nvPr>
        </p:nvSpPr>
        <p:spPr>
          <a:xfrm>
            <a:off x="684213" y="1196975"/>
            <a:ext cx="8034337" cy="5111750"/>
          </a:xfrm>
        </p:spPr>
        <p:txBody>
          <a:bodyPr>
            <a:normAutofit lnSpcReduction="10000"/>
          </a:bodyPr>
          <a:lstStyle/>
          <a:p>
            <a:r>
              <a:rPr lang="en-IE" sz="2000" dirty="0">
                <a:latin typeface="Verdana" panose="020B0604030504040204" pitchFamily="34" charset="0"/>
                <a:ea typeface="Verdana" panose="020B0604030504040204" pitchFamily="34" charset="0"/>
                <a:cs typeface="Verdana" panose="020B0604030504040204" pitchFamily="34" charset="0"/>
              </a:rPr>
              <a:t>A CRP may comprise researchers from non-HERA JRP PS countries in the form of Cooperation Partners </a:t>
            </a:r>
            <a:r>
              <a:rPr lang="en-IE" sz="2000" b="1" dirty="0">
                <a:latin typeface="Verdana" panose="020B0604030504040204" pitchFamily="34" charset="0"/>
                <a:ea typeface="Verdana" panose="020B0604030504040204" pitchFamily="34" charset="0"/>
                <a:cs typeface="Verdana" panose="020B0604030504040204" pitchFamily="34" charset="0"/>
              </a:rPr>
              <a:t>(CPs) </a:t>
            </a:r>
            <a:r>
              <a:rPr lang="en-IE" sz="2000" dirty="0">
                <a:latin typeface="Verdana" panose="020B0604030504040204" pitchFamily="34" charset="0"/>
                <a:ea typeface="Verdana" panose="020B0604030504040204" pitchFamily="34" charset="0"/>
                <a:cs typeface="Verdana" panose="020B0604030504040204" pitchFamily="34" charset="0"/>
              </a:rPr>
              <a:t>in order to strengthen the research capacity of the consortium. </a:t>
            </a:r>
          </a:p>
          <a:p>
            <a:endParaRPr lang="en-IE" sz="2000" dirty="0">
              <a:latin typeface="Verdana" panose="020B0604030504040204" pitchFamily="34" charset="0"/>
              <a:ea typeface="Verdana" panose="020B0604030504040204" pitchFamily="34" charset="0"/>
              <a:cs typeface="Verdana" panose="020B0604030504040204" pitchFamily="34" charset="0"/>
            </a:endParaRPr>
          </a:p>
          <a:p>
            <a:r>
              <a:rPr lang="en-IE" sz="2000" dirty="0">
                <a:latin typeface="Verdana" panose="020B0604030504040204" pitchFamily="34" charset="0"/>
                <a:ea typeface="Verdana" panose="020B0604030504040204" pitchFamily="34" charset="0"/>
                <a:cs typeface="Verdana" panose="020B0604030504040204" pitchFamily="34" charset="0"/>
              </a:rPr>
              <a:t>Note that Cooperation Partners may only be added to an eligible HERA JRP PS consortium and that they cannot apply for HERA JRP PS funding themselves.</a:t>
            </a:r>
          </a:p>
          <a:p>
            <a:endParaRPr lang="en-IE" altLang="en-US" sz="2000" dirty="0">
              <a:latin typeface="Verdana" panose="020B0604030504040204" pitchFamily="34" charset="0"/>
              <a:ea typeface="Verdana" panose="020B0604030504040204" pitchFamily="34" charset="0"/>
              <a:cs typeface="Verdana" panose="020B0604030504040204" pitchFamily="34" charset="0"/>
            </a:endParaRPr>
          </a:p>
          <a:p>
            <a:r>
              <a:rPr lang="en-IE" sz="2000" dirty="0">
                <a:solidFill>
                  <a:schemeClr val="accent1"/>
                </a:solidFill>
                <a:latin typeface="Verdana" panose="020B0604030504040204" pitchFamily="34" charset="0"/>
                <a:ea typeface="Verdana" panose="020B0604030504040204" pitchFamily="34" charset="0"/>
                <a:cs typeface="Verdana" panose="020B0604030504040204" pitchFamily="34" charset="0"/>
              </a:rPr>
              <a:t>The contribution of CPs (researchers from non-HERA JRP PS countries) to the project must be specified in the description and planning of the CRP. </a:t>
            </a:r>
          </a:p>
          <a:p>
            <a:endParaRPr lang="en-IE" sz="20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r>
              <a:rPr lang="en-IE" sz="2000" dirty="0">
                <a:solidFill>
                  <a:schemeClr val="accent1"/>
                </a:solidFill>
                <a:latin typeface="Verdana" panose="020B0604030504040204" pitchFamily="34" charset="0"/>
                <a:ea typeface="Verdana" panose="020B0604030504040204" pitchFamily="34" charset="0"/>
                <a:cs typeface="Verdana" panose="020B0604030504040204" pitchFamily="34" charset="0"/>
              </a:rPr>
              <a:t>For each CP a letter of commitment must be submitted, specifying the contribution to the project. Note that CPs cannot function as PI; CVs may not be included.</a:t>
            </a:r>
            <a:endParaRPr lang="en-GB" altLang="en-US" sz="20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2582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11188" y="188913"/>
          <a:ext cx="8075612" cy="849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5" name="Content Placeholder 2"/>
          <p:cNvSpPr>
            <a:spLocks noGrp="1"/>
          </p:cNvSpPr>
          <p:nvPr>
            <p:ph idx="1"/>
          </p:nvPr>
        </p:nvSpPr>
        <p:spPr>
          <a:xfrm>
            <a:off x="539750" y="1196975"/>
            <a:ext cx="8064500" cy="4933950"/>
          </a:xfrm>
        </p:spPr>
        <p:txBody>
          <a:bodyPr>
            <a:normAutofit lnSpcReduction="10000"/>
          </a:bodyPr>
          <a:lstStyle/>
          <a:p>
            <a:r>
              <a:rPr lang="en-GB" altLang="en-US" sz="1800" dirty="0">
                <a:latin typeface="Verdana" pitchFamily="34" charset="0"/>
                <a:ea typeface="Verdana" pitchFamily="34" charset="0"/>
                <a:cs typeface="Verdana" pitchFamily="34" charset="0"/>
              </a:rPr>
              <a:t>What research question(s) does the CRP seek to answer?</a:t>
            </a:r>
          </a:p>
          <a:p>
            <a:r>
              <a:rPr lang="en-GB" altLang="en-US" sz="1800" dirty="0">
                <a:latin typeface="Verdana" pitchFamily="34" charset="0"/>
                <a:ea typeface="Verdana" pitchFamily="34" charset="0"/>
                <a:cs typeface="Verdana" pitchFamily="34" charset="0"/>
              </a:rPr>
              <a:t>In what way is the project original and/or innovative? </a:t>
            </a:r>
          </a:p>
          <a:p>
            <a:r>
              <a:rPr lang="en-GB" altLang="en-US" sz="1800" dirty="0">
                <a:latin typeface="Verdana" pitchFamily="34" charset="0"/>
                <a:ea typeface="Verdana" pitchFamily="34" charset="0"/>
                <a:cs typeface="Verdana" pitchFamily="34" charset="0"/>
              </a:rPr>
              <a:t>What are the objectives of the CRP? </a:t>
            </a:r>
          </a:p>
          <a:p>
            <a:r>
              <a:rPr lang="en-GB" altLang="en-US" sz="1800" dirty="0">
                <a:latin typeface="Verdana" pitchFamily="34" charset="0"/>
                <a:ea typeface="Verdana" pitchFamily="34" charset="0"/>
                <a:cs typeface="Verdana" pitchFamily="34" charset="0"/>
              </a:rPr>
              <a:t>By what methods will the research question(s) be tackled?</a:t>
            </a:r>
          </a:p>
          <a:p>
            <a:r>
              <a:rPr lang="en-GB" altLang="en-US" sz="1800" dirty="0">
                <a:latin typeface="Verdana" pitchFamily="34" charset="0"/>
                <a:ea typeface="Verdana" pitchFamily="34" charset="0"/>
                <a:cs typeface="Verdana" pitchFamily="34" charset="0"/>
              </a:rPr>
              <a:t>How are the skills of the partners complementary?</a:t>
            </a:r>
          </a:p>
          <a:p>
            <a:r>
              <a:rPr lang="en-GB" altLang="en-US" sz="1800" dirty="0">
                <a:solidFill>
                  <a:schemeClr val="accent1"/>
                </a:solidFill>
                <a:latin typeface="Verdana" pitchFamily="34" charset="0"/>
                <a:ea typeface="Verdana" pitchFamily="34" charset="0"/>
                <a:cs typeface="Verdana" pitchFamily="34" charset="0"/>
              </a:rPr>
              <a:t>What is the added value in tackling your research question(s) from a European trans-national perspective? </a:t>
            </a:r>
          </a:p>
          <a:p>
            <a:r>
              <a:rPr lang="en-GB" altLang="en-US" sz="1800" dirty="0">
                <a:latin typeface="Verdana" pitchFamily="34" charset="0"/>
                <a:ea typeface="Verdana" pitchFamily="34" charset="0"/>
                <a:cs typeface="Verdana" pitchFamily="34" charset="0"/>
              </a:rPr>
              <a:t>How will partners work together? What management and coordination structures are proposed? </a:t>
            </a:r>
          </a:p>
          <a:p>
            <a:r>
              <a:rPr lang="en-GB" altLang="en-US" sz="1800" dirty="0">
                <a:latin typeface="Verdana" pitchFamily="34" charset="0"/>
                <a:ea typeface="Verdana" pitchFamily="34" charset="0"/>
                <a:cs typeface="Verdana" pitchFamily="34" charset="0"/>
              </a:rPr>
              <a:t>What is the significance of the research question(s)? How will these contribute to the “Public Spaces” theme?</a:t>
            </a:r>
          </a:p>
          <a:p>
            <a:r>
              <a:rPr lang="en-GB" altLang="en-US" sz="1800" dirty="0">
                <a:latin typeface="Verdana" pitchFamily="34" charset="0"/>
                <a:ea typeface="Verdana" pitchFamily="34" charset="0"/>
                <a:cs typeface="Verdana" pitchFamily="34" charset="0"/>
              </a:rPr>
              <a:t>What is the potential impact of the proposed research to both academic disciplines, and relevant stakeholders and user communities? </a:t>
            </a:r>
          </a:p>
          <a:p>
            <a:r>
              <a:rPr lang="en-GB" altLang="en-US" sz="1800" dirty="0">
                <a:latin typeface="Verdana" pitchFamily="34" charset="0"/>
                <a:ea typeface="Verdana" pitchFamily="34" charset="0"/>
                <a:cs typeface="Verdana" pitchFamily="34" charset="0"/>
              </a:rPr>
              <a:t>How will the CRP engage in knowledge exchange or active dissemination engaging user communities and audiences outside academia?</a:t>
            </a:r>
          </a:p>
        </p:txBody>
      </p:sp>
    </p:spTree>
    <p:extLst>
      <p:ext uri="{BB962C8B-B14F-4D97-AF65-F5344CB8AC3E}">
        <p14:creationId xmlns:p14="http://schemas.microsoft.com/office/powerpoint/2010/main" val="2647106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23850" y="115888"/>
          <a:ext cx="8291513" cy="72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2"/>
          </p:nvPr>
        </p:nvSpPr>
        <p:spPr>
          <a:xfrm>
            <a:off x="339725" y="1268413"/>
            <a:ext cx="5113338" cy="4824412"/>
          </a:xfrm>
        </p:spPr>
        <p:txBody>
          <a:bodyPr>
            <a:normAutofit fontScale="92500" lnSpcReduction="20000"/>
          </a:bodyPr>
          <a:lstStyle/>
          <a:p>
            <a:pPr marL="0" indent="0">
              <a:buFont typeface="Wingdings 2" pitchFamily="18" charset="2"/>
              <a:buNone/>
              <a:defRPr/>
            </a:pPr>
            <a:r>
              <a:rPr lang="en-GB" sz="2000" dirty="0">
                <a:latin typeface="Verdana" pitchFamily="34" charset="0"/>
                <a:ea typeface="Verdana" pitchFamily="34" charset="0"/>
                <a:cs typeface="Verdana" pitchFamily="34" charset="0"/>
              </a:rPr>
              <a:t>The HERA partners expect researchers to adhere to the rules of good research practice as outlined in </a:t>
            </a:r>
          </a:p>
          <a:p>
            <a:pPr marL="0" indent="0">
              <a:buFont typeface="Wingdings 2" pitchFamily="18" charset="2"/>
              <a:buNone/>
              <a:defRPr/>
            </a:pPr>
            <a:r>
              <a:rPr lang="en-GB" sz="2000" b="1" i="1" dirty="0">
                <a:latin typeface="Verdana" pitchFamily="34" charset="0"/>
                <a:ea typeface="Verdana" pitchFamily="34" charset="0"/>
                <a:cs typeface="Verdana" pitchFamily="34" charset="0"/>
              </a:rPr>
              <a:t>The European Code of Conduct for Research Integrity</a:t>
            </a:r>
          </a:p>
          <a:p>
            <a:pPr>
              <a:buFontTx/>
              <a:buChar char="-"/>
              <a:defRPr/>
            </a:pPr>
            <a:endParaRPr lang="en-GB" sz="2000" dirty="0">
              <a:latin typeface="Verdana" pitchFamily="34" charset="0"/>
              <a:ea typeface="Verdana" pitchFamily="34" charset="0"/>
              <a:cs typeface="Verdana" pitchFamily="34" charset="0"/>
            </a:endParaRPr>
          </a:p>
          <a:p>
            <a:pPr>
              <a:buFontTx/>
              <a:buChar char="-"/>
              <a:defRPr/>
            </a:pPr>
            <a:r>
              <a:rPr lang="en-GB" sz="2000" dirty="0">
                <a:latin typeface="Verdana" pitchFamily="34" charset="0"/>
                <a:ea typeface="Verdana" pitchFamily="34" charset="0"/>
                <a:cs typeface="Verdana" pitchFamily="34" charset="0"/>
              </a:rPr>
              <a:t>Fairness in providing references,</a:t>
            </a:r>
          </a:p>
          <a:p>
            <a:pPr>
              <a:buFontTx/>
              <a:buChar char="-"/>
              <a:defRPr/>
            </a:pPr>
            <a:r>
              <a:rPr lang="en-GB" sz="2000" dirty="0">
                <a:latin typeface="Verdana" pitchFamily="34" charset="0"/>
                <a:ea typeface="Verdana" pitchFamily="34" charset="0"/>
                <a:cs typeface="Verdana" pitchFamily="34" charset="0"/>
              </a:rPr>
              <a:t>Giving credit to collaborators,</a:t>
            </a:r>
          </a:p>
          <a:p>
            <a:pPr>
              <a:buFontTx/>
              <a:buChar char="-"/>
              <a:defRPr/>
            </a:pPr>
            <a:r>
              <a:rPr lang="en-GB" sz="2000" dirty="0">
                <a:latin typeface="Verdana" pitchFamily="34" charset="0"/>
                <a:ea typeface="Verdana" pitchFamily="34" charset="0"/>
                <a:cs typeface="Verdana" pitchFamily="34" charset="0"/>
              </a:rPr>
              <a:t>Honesty in communication, and impartiality and independence.</a:t>
            </a:r>
          </a:p>
          <a:p>
            <a:pPr marL="0" indent="0">
              <a:buFont typeface="Wingdings 2" pitchFamily="18" charset="2"/>
              <a:buNone/>
              <a:defRPr/>
            </a:pPr>
            <a:endParaRPr lang="en-GB" sz="2000" dirty="0">
              <a:latin typeface="Verdana" pitchFamily="34" charset="0"/>
              <a:ea typeface="Verdana" pitchFamily="34" charset="0"/>
              <a:cs typeface="Verdana" pitchFamily="34" charset="0"/>
            </a:endParaRPr>
          </a:p>
          <a:p>
            <a:pPr marL="0" indent="0">
              <a:buFont typeface="Wingdings 2" pitchFamily="18" charset="2"/>
              <a:buNone/>
              <a:defRPr/>
            </a:pPr>
            <a:r>
              <a:rPr lang="en-GB" sz="2000" dirty="0">
                <a:latin typeface="Verdana" pitchFamily="34" charset="0"/>
                <a:ea typeface="Verdana" pitchFamily="34" charset="0"/>
                <a:cs typeface="Verdana" pitchFamily="34" charset="0"/>
              </a:rPr>
              <a:t>To download the publication:</a:t>
            </a:r>
          </a:p>
          <a:p>
            <a:pPr marL="0" indent="0">
              <a:buNone/>
              <a:defRPr/>
            </a:pPr>
            <a:r>
              <a:rPr lang="en-GB" dirty="0">
                <a:hlinkClick r:id="rId8"/>
              </a:rPr>
              <a:t>http://www.allea.org/wp-content/uploads/2017/03/ALLEA-European-Code-of-Conduct-for-Research-Integrity-2017-1.pdf</a:t>
            </a:r>
            <a:endParaRPr lang="en-GB" dirty="0"/>
          </a:p>
          <a:p>
            <a:pPr marL="0" indent="0">
              <a:buNone/>
              <a:defRPr/>
            </a:pPr>
            <a:endParaRPr lang="en-GB" dirty="0"/>
          </a:p>
        </p:txBody>
      </p:sp>
      <p:pic>
        <p:nvPicPr>
          <p:cNvPr id="5" name="Content Placeholder 4" descr="A screenshot of a cell phone&#10;&#10;Description generated with very high confidence">
            <a:extLst>
              <a:ext uri="{FF2B5EF4-FFF2-40B4-BE49-F238E27FC236}">
                <a16:creationId xmlns:a16="http://schemas.microsoft.com/office/drawing/2014/main" id="{FAAB3E27-E971-4732-A16F-DCBFEC3D4CBE}"/>
              </a:ext>
            </a:extLst>
          </p:cNvPr>
          <p:cNvPicPr>
            <a:picLocks noGrp="1" noChangeAspect="1"/>
          </p:cNvPicPr>
          <p:nvPr>
            <p:ph sz="quarter" idx="4"/>
          </p:nvPr>
        </p:nvPicPr>
        <p:blipFill>
          <a:blip r:embed="rId9">
            <a:extLst>
              <a:ext uri="{28A0092B-C50C-407E-A947-70E740481C1C}">
                <a14:useLocalDpi xmlns:a14="http://schemas.microsoft.com/office/drawing/2010/main" val="0"/>
              </a:ext>
            </a:extLst>
          </a:blip>
          <a:stretch>
            <a:fillRect/>
          </a:stretch>
        </p:blipFill>
        <p:spPr>
          <a:xfrm>
            <a:off x="5499100" y="1612900"/>
            <a:ext cx="3124200" cy="4400550"/>
          </a:xfrm>
        </p:spPr>
      </p:pic>
    </p:spTree>
    <p:extLst>
      <p:ext uri="{BB962C8B-B14F-4D97-AF65-F5344CB8AC3E}">
        <p14:creationId xmlns:p14="http://schemas.microsoft.com/office/powerpoint/2010/main" val="1072873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97E8E5-5AD4-4A4A-B5DF-C67AA4421F71}"/>
              </a:ext>
            </a:extLst>
          </p:cNvPr>
          <p:cNvSpPr>
            <a:spLocks noGrp="1"/>
          </p:cNvSpPr>
          <p:nvPr>
            <p:ph sz="half" idx="2"/>
          </p:nvPr>
        </p:nvSpPr>
        <p:spPr>
          <a:xfrm>
            <a:off x="457200" y="1470212"/>
            <a:ext cx="4040188" cy="4655951"/>
          </a:xfrm>
        </p:spPr>
        <p:txBody>
          <a:bodyPr/>
          <a:lstStyle/>
          <a:p>
            <a:pPr marL="0" indent="0">
              <a:buNone/>
            </a:pPr>
            <a:r>
              <a:rPr lang="en-IE" dirty="0"/>
              <a:t>All HERA JRP PS projects will be required to follow the guidelines on Open Access for publications and data adopted for the Horizon 2020 programme: </a:t>
            </a:r>
            <a:r>
              <a:rPr lang="en-IE" dirty="0">
                <a:hlinkClick r:id="rId2"/>
              </a:rPr>
              <a:t>http://ec.europa.eu/research/participants/data/ref/h2020/grants_manual/hi/oa_pilot/h2020-hi-oa-pilot-guide_en.pdf</a:t>
            </a:r>
            <a:endParaRPr lang="en-IE" dirty="0"/>
          </a:p>
          <a:p>
            <a:pPr marL="0" indent="0">
              <a:buNone/>
            </a:pPr>
            <a:endParaRPr lang="en-IE" dirty="0"/>
          </a:p>
        </p:txBody>
      </p:sp>
      <p:pic>
        <p:nvPicPr>
          <p:cNvPr id="9" name="Content Placeholder 8">
            <a:extLst>
              <a:ext uri="{FF2B5EF4-FFF2-40B4-BE49-F238E27FC236}">
                <a16:creationId xmlns:a16="http://schemas.microsoft.com/office/drawing/2014/main" id="{F5203B78-E499-46EF-A3C8-772CCB85E28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38177" y="2662005"/>
            <a:ext cx="3378200" cy="2349500"/>
          </a:xfrm>
        </p:spPr>
      </p:pic>
      <p:graphicFrame>
        <p:nvGraphicFramePr>
          <p:cNvPr id="7" name="Diagram 6">
            <a:extLst>
              <a:ext uri="{FF2B5EF4-FFF2-40B4-BE49-F238E27FC236}">
                <a16:creationId xmlns:a16="http://schemas.microsoft.com/office/drawing/2014/main" id="{3556486F-F1FD-47FB-B9C0-D1C016F9D664}"/>
              </a:ext>
            </a:extLst>
          </p:cNvPr>
          <p:cNvGraphicFramePr/>
          <p:nvPr>
            <p:extLst>
              <p:ext uri="{D42A27DB-BD31-4B8C-83A1-F6EECF244321}">
                <p14:modId xmlns:p14="http://schemas.microsoft.com/office/powerpoint/2010/main" val="1336760750"/>
              </p:ext>
            </p:extLst>
          </p:nvPr>
        </p:nvGraphicFramePr>
        <p:xfrm>
          <a:off x="426243" y="395288"/>
          <a:ext cx="8291513" cy="72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567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982" y="1377705"/>
            <a:ext cx="4045814" cy="4785756"/>
          </a:xfrm>
          <a:prstGeom prst="rect">
            <a:avLst/>
          </a:prstGeom>
        </p:spPr>
      </p:pic>
      <p:grpSp>
        <p:nvGrpSpPr>
          <p:cNvPr id="6" name="Groep 5"/>
          <p:cNvGrpSpPr/>
          <p:nvPr/>
        </p:nvGrpSpPr>
        <p:grpSpPr>
          <a:xfrm>
            <a:off x="322065" y="100350"/>
            <a:ext cx="8291513" cy="711360"/>
            <a:chOff x="0" y="4682"/>
            <a:chExt cx="8291513" cy="711360"/>
          </a:xfrm>
        </p:grpSpPr>
        <p:sp>
          <p:nvSpPr>
            <p:cNvPr id="7" name="Afgeronde rechthoek 6"/>
            <p:cNvSpPr/>
            <p:nvPr/>
          </p:nvSpPr>
          <p:spPr>
            <a:xfrm>
              <a:off x="0" y="4682"/>
              <a:ext cx="8291513" cy="711360"/>
            </a:xfrm>
            <a:prstGeom prst="roundRect">
              <a:avLst/>
            </a:prstGeom>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8" name="Afgeronde rechthoek 4"/>
            <p:cNvSpPr/>
            <p:nvPr/>
          </p:nvSpPr>
          <p:spPr>
            <a:xfrm>
              <a:off x="34726" y="39408"/>
              <a:ext cx="8222061" cy="641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dirty="0">
                  <a:latin typeface="Verdana" pitchFamily="34" charset="0"/>
                  <a:ea typeface="Verdana" pitchFamily="34" charset="0"/>
                  <a:cs typeface="Verdana" pitchFamily="34" charset="0"/>
                </a:rPr>
                <a:t>Outline Proposal templates</a:t>
              </a:r>
              <a:endParaRPr lang="en-GB" sz="2800" kern="1200" dirty="0">
                <a:latin typeface="Verdana" pitchFamily="34" charset="0"/>
                <a:ea typeface="Verdana" pitchFamily="34" charset="0"/>
                <a:cs typeface="Verdana" pitchFamily="34" charset="0"/>
              </a:endParaRPr>
            </a:p>
          </p:txBody>
        </p:sp>
      </p:grpSp>
      <p:pic>
        <p:nvPicPr>
          <p:cNvPr id="5" name="Picture 4" descr="A screenshot of a cell phone&#10;&#10;Description generated with very high confidence">
            <a:extLst>
              <a:ext uri="{FF2B5EF4-FFF2-40B4-BE49-F238E27FC236}">
                <a16:creationId xmlns:a16="http://schemas.microsoft.com/office/drawing/2014/main" id="{B6EF140E-622B-4028-810F-6E53ED5DC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95" y="1377705"/>
            <a:ext cx="4041788" cy="4785756"/>
          </a:xfrm>
          <a:prstGeom prst="rect">
            <a:avLst/>
          </a:prstGeom>
        </p:spPr>
      </p:pic>
    </p:spTree>
    <p:extLst>
      <p:ext uri="{BB962C8B-B14F-4D97-AF65-F5344CB8AC3E}">
        <p14:creationId xmlns:p14="http://schemas.microsoft.com/office/powerpoint/2010/main" val="3404082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p:cNvGrpSpPr/>
          <p:nvPr/>
        </p:nvGrpSpPr>
        <p:grpSpPr>
          <a:xfrm>
            <a:off x="322065" y="100350"/>
            <a:ext cx="8291513" cy="711360"/>
            <a:chOff x="0" y="4682"/>
            <a:chExt cx="8291513" cy="711360"/>
          </a:xfrm>
        </p:grpSpPr>
        <p:sp>
          <p:nvSpPr>
            <p:cNvPr id="8" name="Afgeronde rechthoek 7"/>
            <p:cNvSpPr/>
            <p:nvPr/>
          </p:nvSpPr>
          <p:spPr>
            <a:xfrm>
              <a:off x="0" y="4682"/>
              <a:ext cx="8291513" cy="711360"/>
            </a:xfrm>
            <a:prstGeom prst="roundRect">
              <a:avLst/>
            </a:prstGeom>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9" name="Afgeronde rechthoek 4"/>
            <p:cNvSpPr/>
            <p:nvPr/>
          </p:nvSpPr>
          <p:spPr>
            <a:xfrm>
              <a:off x="34726" y="39408"/>
              <a:ext cx="8222061" cy="641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dirty="0">
                  <a:latin typeface="Verdana" pitchFamily="34" charset="0"/>
                  <a:ea typeface="Verdana" pitchFamily="34" charset="0"/>
                  <a:cs typeface="Verdana" pitchFamily="34" charset="0"/>
                </a:rPr>
                <a:t>Outline Proposal submission</a:t>
              </a:r>
              <a:endParaRPr lang="en-GB" sz="2800" kern="1200" dirty="0">
                <a:latin typeface="Verdana" pitchFamily="34" charset="0"/>
                <a:ea typeface="Verdana" pitchFamily="34" charset="0"/>
                <a:cs typeface="Verdana" pitchFamily="34" charset="0"/>
              </a:endParaRPr>
            </a:p>
          </p:txBody>
        </p:sp>
      </p:grpSp>
      <p:sp>
        <p:nvSpPr>
          <p:cNvPr id="10" name="Rechthoek 9"/>
          <p:cNvSpPr/>
          <p:nvPr/>
        </p:nvSpPr>
        <p:spPr>
          <a:xfrm>
            <a:off x="322065" y="4823431"/>
            <a:ext cx="4572000" cy="1938992"/>
          </a:xfrm>
          <a:prstGeom prst="rect">
            <a:avLst/>
          </a:prstGeom>
        </p:spPr>
        <p:txBody>
          <a:bodyPr wrap="square">
            <a:spAutoFit/>
          </a:bodyPr>
          <a:lstStyle/>
          <a:p>
            <a:r>
              <a:rPr lang="en-GB" sz="2000" b="1" dirty="0">
                <a:ea typeface="Verdana" pitchFamily="34" charset="0"/>
                <a:cs typeface="Verdana" pitchFamily="34" charset="0"/>
              </a:rPr>
              <a:t>Instructions available at</a:t>
            </a:r>
            <a:br>
              <a:rPr lang="en-GB" sz="2000" b="1" dirty="0">
                <a:ea typeface="Verdana" pitchFamily="34" charset="0"/>
                <a:cs typeface="Verdana" pitchFamily="34" charset="0"/>
              </a:rPr>
            </a:br>
            <a:r>
              <a:rPr lang="en-GB" sz="2000" b="1" dirty="0">
                <a:ea typeface="Verdana" pitchFamily="34" charset="0"/>
                <a:cs typeface="Verdana" pitchFamily="34" charset="0"/>
                <a:hlinkClick r:id="rId3"/>
              </a:rPr>
              <a:t>http://heranet.info/system/files/HERAJRPPS/hera_jrp_ps_guidelines_to_submit_an_outline_proposal_01092017.pdf</a:t>
            </a:r>
            <a:r>
              <a:rPr lang="en-GB" sz="2000" b="1" dirty="0">
                <a:ea typeface="Verdana" pitchFamily="34" charset="0"/>
                <a:cs typeface="Verdana" pitchFamily="34" charset="0"/>
              </a:rPr>
              <a:t> </a:t>
            </a:r>
          </a:p>
          <a:p>
            <a:endParaRPr lang="en-US" sz="2000" b="1" dirty="0"/>
          </a:p>
        </p:txBody>
      </p:sp>
      <p:pic>
        <p:nvPicPr>
          <p:cNvPr id="3" name="Picture 2" descr="A screenshot of a social media post&#10;&#10;Description generated with very high confidence">
            <a:extLst>
              <a:ext uri="{FF2B5EF4-FFF2-40B4-BE49-F238E27FC236}">
                <a16:creationId xmlns:a16="http://schemas.microsoft.com/office/drawing/2014/main" id="{180B5C89-525E-4EA7-A977-A814C6492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227"/>
            <a:ext cx="9144000" cy="3202687"/>
          </a:xfrm>
          <a:prstGeom prst="rect">
            <a:avLst/>
          </a:prstGeom>
        </p:spPr>
      </p:pic>
      <p:sp>
        <p:nvSpPr>
          <p:cNvPr id="4" name="TextBox 3">
            <a:extLst>
              <a:ext uri="{FF2B5EF4-FFF2-40B4-BE49-F238E27FC236}">
                <a16:creationId xmlns:a16="http://schemas.microsoft.com/office/drawing/2014/main" id="{4F65415F-3EA6-4147-BA3C-33D4F00674E6}"/>
              </a:ext>
            </a:extLst>
          </p:cNvPr>
          <p:cNvSpPr txBox="1"/>
          <p:nvPr/>
        </p:nvSpPr>
        <p:spPr>
          <a:xfrm>
            <a:off x="5074024" y="4751294"/>
            <a:ext cx="3899647" cy="1015663"/>
          </a:xfrm>
          <a:prstGeom prst="rect">
            <a:avLst/>
          </a:prstGeom>
          <a:noFill/>
        </p:spPr>
        <p:txBody>
          <a:bodyPr wrap="square" rtlCol="0">
            <a:spAutoFit/>
          </a:bodyPr>
          <a:lstStyle/>
          <a:p>
            <a:r>
              <a:rPr lang="en-IE" sz="2000" b="1" dirty="0"/>
              <a:t>Only the Project Leader can submit an application on behalf of the CRP.</a:t>
            </a:r>
          </a:p>
        </p:txBody>
      </p:sp>
    </p:spTree>
    <p:extLst>
      <p:ext uri="{BB962C8B-B14F-4D97-AF65-F5344CB8AC3E}">
        <p14:creationId xmlns:p14="http://schemas.microsoft.com/office/powerpoint/2010/main" val="2144320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428625" y="1700213"/>
            <a:ext cx="8429625" cy="2782300"/>
          </a:xfrm>
        </p:spPr>
        <p:txBody>
          <a:bodyPr/>
          <a:lstStyle/>
          <a:p>
            <a:pPr eaLnBrk="1" hangingPunct="1"/>
            <a:r>
              <a:rPr lang="en-GB" altLang="en-US" sz="3200" b="1" dirty="0">
                <a:solidFill>
                  <a:schemeClr val="accent1"/>
                </a:solidFill>
                <a:latin typeface="Verdana" pitchFamily="34" charset="0"/>
              </a:rPr>
              <a:t>HERA Joint Research Programme</a:t>
            </a:r>
          </a:p>
          <a:p>
            <a:pPr eaLnBrk="1" hangingPunct="1"/>
            <a:r>
              <a:rPr lang="en-GB" altLang="en-US" sz="3200" b="1" dirty="0">
                <a:solidFill>
                  <a:schemeClr val="accent1"/>
                </a:solidFill>
                <a:latin typeface="Verdana" pitchFamily="34" charset="0"/>
              </a:rPr>
              <a:t>“</a:t>
            </a:r>
            <a:r>
              <a:rPr lang="en-GB" altLang="en-US" b="1" dirty="0">
                <a:solidFill>
                  <a:schemeClr val="accent1"/>
                </a:solidFill>
                <a:latin typeface="Verdana" pitchFamily="34" charset="0"/>
              </a:rPr>
              <a:t>Public Spaces: Culture and Integration in Europe</a:t>
            </a:r>
            <a:r>
              <a:rPr lang="en-GB" altLang="en-US" sz="3200" b="1" dirty="0">
                <a:solidFill>
                  <a:schemeClr val="accent1"/>
                </a:solidFill>
                <a:latin typeface="Verdana" pitchFamily="34" charset="0"/>
              </a:rPr>
              <a:t>”</a:t>
            </a:r>
          </a:p>
          <a:p>
            <a:pPr eaLnBrk="1" hangingPunct="1"/>
            <a:endParaRPr lang="en-GB" altLang="en-US" sz="2400" dirty="0">
              <a:solidFill>
                <a:srgbClr val="FFFFFF"/>
              </a:solidFill>
              <a:latin typeface="Verdana" pitchFamily="34" charset="0"/>
            </a:endParaRPr>
          </a:p>
          <a:p>
            <a:pPr eaLnBrk="1" hangingPunct="1"/>
            <a:endParaRPr lang="en-GB" altLang="en-US" sz="2000" dirty="0">
              <a:solidFill>
                <a:srgbClr val="FFFFFF"/>
              </a:solidFill>
              <a:latin typeface="Verdana" pitchFamily="34" charset="0"/>
            </a:endParaRPr>
          </a:p>
          <a:p>
            <a:pPr eaLnBrk="1" hangingPunct="1"/>
            <a:endParaRPr lang="en-GB" altLang="en-US" sz="2400" dirty="0">
              <a:solidFill>
                <a:srgbClr val="FFFFFF"/>
              </a:solidFill>
              <a:latin typeface="Verdana" pitchFamily="34" charset="0"/>
            </a:endParaRPr>
          </a:p>
          <a:p>
            <a:pPr eaLnBrk="1" hangingPunct="1"/>
            <a:endParaRPr lang="en-US" altLang="en-US" sz="2400" dirty="0">
              <a:solidFill>
                <a:srgbClr val="FFFFFF"/>
              </a:solidFill>
              <a:latin typeface="Verdana" pitchFamily="34" charset="0"/>
            </a:endParaRP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14313"/>
            <a:ext cx="3786188"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ubtitle 1"/>
          <p:cNvSpPr txBox="1">
            <a:spLocks/>
          </p:cNvSpPr>
          <p:nvPr/>
        </p:nvSpPr>
        <p:spPr bwMode="auto">
          <a:xfrm>
            <a:off x="1304625" y="3573016"/>
            <a:ext cx="6084912" cy="18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AEC7D0"/>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C32D2E"/>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C32D2E"/>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itchFamily="18" charset="0"/>
              </a:defRPr>
            </a:lvl9pPr>
          </a:lstStyle>
          <a:p>
            <a:pPr marL="571500" indent="-571500">
              <a:buFont typeface="+mj-lt"/>
              <a:buAutoNum type="romanLcPeriod" startAt="3"/>
            </a:pPr>
            <a:r>
              <a:rPr lang="nl-NL" altLang="en-US" sz="3200" b="1" i="1" dirty="0" err="1">
                <a:solidFill>
                  <a:schemeClr val="tx2"/>
                </a:solidFill>
                <a:latin typeface="Verdana" pitchFamily="34" charset="0"/>
              </a:rPr>
              <a:t>Selection</a:t>
            </a:r>
            <a:r>
              <a:rPr lang="nl-NL" altLang="en-US" sz="3200" b="1" i="1" dirty="0">
                <a:solidFill>
                  <a:schemeClr val="tx2"/>
                </a:solidFill>
                <a:latin typeface="Verdana" pitchFamily="34" charset="0"/>
              </a:rPr>
              <a:t> </a:t>
            </a:r>
            <a:r>
              <a:rPr lang="nl-NL" altLang="en-US" sz="3200" b="1" i="1" dirty="0" err="1">
                <a:solidFill>
                  <a:schemeClr val="tx2"/>
                </a:solidFill>
                <a:latin typeface="Verdana" pitchFamily="34" charset="0"/>
              </a:rPr>
              <a:t>Process</a:t>
            </a:r>
            <a:endParaRPr lang="nl-NL" altLang="en-US" sz="3200" b="1" i="1" dirty="0">
              <a:solidFill>
                <a:schemeClr val="tx2"/>
              </a:solidFill>
              <a:latin typeface="Verdana" pitchFamily="34" charset="0"/>
            </a:endParaRPr>
          </a:p>
          <a:p>
            <a:pPr marL="571500" indent="-571500">
              <a:buAutoNum type="romanLcPeriod" startAt="3"/>
            </a:pPr>
            <a:endParaRPr lang="nl-NL" altLang="en-US" sz="3200" b="1" i="1" dirty="0">
              <a:solidFill>
                <a:schemeClr val="tx2"/>
              </a:solidFill>
              <a:latin typeface="Verdana" pitchFamily="34" charset="0"/>
            </a:endParaRPr>
          </a:p>
          <a:p>
            <a:pPr marL="571500" indent="-571500">
              <a:buAutoNum type="romanLcPeriod" startAt="3"/>
            </a:pPr>
            <a:endParaRPr lang="en-US" altLang="en-US" sz="3200" b="1" i="1" dirty="0">
              <a:solidFill>
                <a:schemeClr val="tx2"/>
              </a:solidFill>
              <a:latin typeface="Verdana" pitchFamily="34" charset="0"/>
            </a:endParaRPr>
          </a:p>
          <a:p>
            <a:pPr marL="571500" indent="-571500" algn="ctr">
              <a:buFont typeface="Wingdings 2" pitchFamily="18" charset="2"/>
              <a:buAutoNum type="romanLcPeriod" startAt="3"/>
            </a:pPr>
            <a:endParaRPr lang="en-US" altLang="en-US" sz="3200" b="1" i="1" dirty="0">
              <a:solidFill>
                <a:schemeClr val="tx2"/>
              </a:solidFill>
              <a:latin typeface="Verdana" pitchFamily="34" charset="0"/>
            </a:endParaRPr>
          </a:p>
          <a:p>
            <a:pPr algn="ctr">
              <a:buFont typeface="Wingdings 2" pitchFamily="18" charset="2"/>
              <a:buNone/>
            </a:pPr>
            <a:endParaRPr lang="en-US" altLang="en-US" sz="2800" b="1" i="1" dirty="0">
              <a:solidFill>
                <a:srgbClr val="FF0000"/>
              </a:solidFill>
              <a:latin typeface="Verdana" pitchFamily="34" charset="0"/>
            </a:endParaRPr>
          </a:p>
        </p:txBody>
      </p:sp>
    </p:spTree>
    <p:extLst>
      <p:ext uri="{BB962C8B-B14F-4D97-AF65-F5344CB8AC3E}">
        <p14:creationId xmlns:p14="http://schemas.microsoft.com/office/powerpoint/2010/main" val="1838912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83568" y="260350"/>
          <a:ext cx="7915920" cy="720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Content Placeholder 2"/>
          <p:cNvSpPr>
            <a:spLocks noGrp="1"/>
          </p:cNvSpPr>
          <p:nvPr>
            <p:ph idx="1"/>
          </p:nvPr>
        </p:nvSpPr>
        <p:spPr>
          <a:xfrm>
            <a:off x="539750" y="1412875"/>
            <a:ext cx="8075613" cy="4751388"/>
          </a:xfrm>
        </p:spPr>
        <p:txBody>
          <a:bodyPr/>
          <a:lstStyle/>
          <a:p>
            <a:pPr lvl="1">
              <a:defRPr/>
            </a:pPr>
            <a:r>
              <a:rPr lang="en-GB" sz="2000" b="1" dirty="0">
                <a:latin typeface="Verdana" pitchFamily="34" charset="0"/>
                <a:ea typeface="Verdana" pitchFamily="34" charset="0"/>
                <a:cs typeface="Verdana" pitchFamily="34" charset="0"/>
              </a:rPr>
              <a:t>1</a:t>
            </a:r>
            <a:r>
              <a:rPr lang="en-GB" sz="2000" b="1" baseline="30000" dirty="0">
                <a:latin typeface="Verdana" pitchFamily="34" charset="0"/>
                <a:ea typeface="Verdana" pitchFamily="34" charset="0"/>
                <a:cs typeface="Verdana" pitchFamily="34" charset="0"/>
              </a:rPr>
              <a:t>st</a:t>
            </a:r>
            <a:r>
              <a:rPr lang="en-GB" sz="2000" b="1" dirty="0">
                <a:latin typeface="Verdana" pitchFamily="34" charset="0"/>
                <a:ea typeface="Verdana" pitchFamily="34" charset="0"/>
                <a:cs typeface="Verdana" pitchFamily="34" charset="0"/>
              </a:rPr>
              <a:t> stage: Outline Proposals </a:t>
            </a:r>
          </a:p>
          <a:p>
            <a:pPr lvl="2">
              <a:defRPr/>
            </a:pPr>
            <a:r>
              <a:rPr lang="en-GB" sz="1800" dirty="0">
                <a:latin typeface="Verdana" pitchFamily="34" charset="0"/>
                <a:ea typeface="Verdana" pitchFamily="34" charset="0"/>
                <a:cs typeface="Verdana" pitchFamily="34" charset="0"/>
              </a:rPr>
              <a:t>Outline Proposals are evaluated by the international Review Panel;</a:t>
            </a:r>
          </a:p>
          <a:p>
            <a:pPr lvl="2">
              <a:defRPr/>
            </a:pPr>
            <a:r>
              <a:rPr lang="en-GB" sz="1800" dirty="0">
                <a:latin typeface="Verdana" pitchFamily="34" charset="0"/>
                <a:ea typeface="Verdana" pitchFamily="34" charset="0"/>
                <a:cs typeface="Verdana" pitchFamily="34" charset="0"/>
              </a:rPr>
              <a:t>Shortlisted applicants are invited to submit Full Proposals.</a:t>
            </a:r>
          </a:p>
          <a:p>
            <a:pPr marL="593725" lvl="2" indent="0">
              <a:buFont typeface="Wingdings 2" pitchFamily="18" charset="2"/>
              <a:buNone/>
              <a:defRPr/>
            </a:pPr>
            <a:endParaRPr lang="en-GB" dirty="0">
              <a:latin typeface="Verdana" pitchFamily="34" charset="0"/>
              <a:ea typeface="Verdana" pitchFamily="34" charset="0"/>
              <a:cs typeface="Verdana" pitchFamily="34" charset="0"/>
            </a:endParaRPr>
          </a:p>
          <a:p>
            <a:pPr marL="593725" lvl="2" indent="0">
              <a:buFont typeface="Wingdings 2" pitchFamily="18" charset="2"/>
              <a:buNone/>
              <a:defRPr/>
            </a:pPr>
            <a:endParaRPr lang="en-GB" dirty="0">
              <a:latin typeface="Verdana" pitchFamily="34" charset="0"/>
              <a:ea typeface="Verdana" pitchFamily="34" charset="0"/>
              <a:cs typeface="Verdana" pitchFamily="34" charset="0"/>
            </a:endParaRPr>
          </a:p>
          <a:p>
            <a:pPr lvl="1">
              <a:defRPr/>
            </a:pPr>
            <a:r>
              <a:rPr lang="en-GB" sz="2000" b="1" dirty="0">
                <a:latin typeface="Verdana" pitchFamily="34" charset="0"/>
                <a:ea typeface="Verdana" pitchFamily="34" charset="0"/>
                <a:cs typeface="Verdana" pitchFamily="34" charset="0"/>
              </a:rPr>
              <a:t>2</a:t>
            </a:r>
            <a:r>
              <a:rPr lang="en-GB" sz="2000" b="1" baseline="30000" dirty="0">
                <a:latin typeface="Verdana" pitchFamily="34" charset="0"/>
                <a:ea typeface="Verdana" pitchFamily="34" charset="0"/>
                <a:cs typeface="Verdana" pitchFamily="34" charset="0"/>
              </a:rPr>
              <a:t>nd</a:t>
            </a:r>
            <a:r>
              <a:rPr lang="en-GB" sz="2000" b="1" dirty="0">
                <a:latin typeface="Verdana" pitchFamily="34" charset="0"/>
                <a:ea typeface="Verdana" pitchFamily="34" charset="0"/>
                <a:cs typeface="Verdana" pitchFamily="34" charset="0"/>
              </a:rPr>
              <a:t> stage: Full Proposals</a:t>
            </a:r>
          </a:p>
          <a:p>
            <a:pPr lvl="2">
              <a:defRPr/>
            </a:pPr>
            <a:r>
              <a:rPr lang="en-GB" sz="1800" dirty="0">
                <a:latin typeface="Verdana" pitchFamily="34" charset="0"/>
                <a:ea typeface="Verdana" pitchFamily="34" charset="0"/>
                <a:cs typeface="Verdana" pitchFamily="34" charset="0"/>
              </a:rPr>
              <a:t>Each Full Proposal is evaluated by at least three external expert referees;</a:t>
            </a:r>
          </a:p>
          <a:p>
            <a:pPr lvl="2">
              <a:defRPr/>
            </a:pPr>
            <a:r>
              <a:rPr lang="en-GB" sz="1800" dirty="0">
                <a:latin typeface="Verdana" pitchFamily="34" charset="0"/>
                <a:ea typeface="Verdana" pitchFamily="34" charset="0"/>
                <a:cs typeface="Verdana" pitchFamily="34" charset="0"/>
              </a:rPr>
              <a:t>Rebuttal by applicants: applicants are invited to submit comments on anonymous referee evaluations.</a:t>
            </a:r>
          </a:p>
          <a:p>
            <a:pPr lvl="2">
              <a:defRPr/>
            </a:pPr>
            <a:r>
              <a:rPr lang="en-GB" sz="1800" dirty="0">
                <a:latin typeface="Verdana" pitchFamily="34" charset="0"/>
                <a:ea typeface="Verdana" pitchFamily="34" charset="0"/>
                <a:cs typeface="Verdana" pitchFamily="34" charset="0"/>
              </a:rPr>
              <a:t>The international Review Panel evaluates and ranks Full Proposals.</a:t>
            </a:r>
          </a:p>
          <a:p>
            <a:pPr lvl="2">
              <a:defRPr/>
            </a:pPr>
            <a:r>
              <a:rPr lang="en-GB" sz="1800" dirty="0">
                <a:latin typeface="Verdana" pitchFamily="34" charset="0"/>
                <a:ea typeface="Verdana" pitchFamily="34" charset="0"/>
                <a:cs typeface="Verdana" pitchFamily="34" charset="0"/>
              </a:rPr>
              <a:t>The HERA JRP UP Board makes final funding decisions.</a:t>
            </a:r>
          </a:p>
          <a:p>
            <a:pPr>
              <a:defRPr/>
            </a:pPr>
            <a:endParaRPr lang="en-GB"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66581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23850" y="115888"/>
          <a:ext cx="8640763"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1" name="Subtitle 2"/>
          <p:cNvSpPr>
            <a:spLocks noGrp="1"/>
          </p:cNvSpPr>
          <p:nvPr>
            <p:ph idx="1"/>
          </p:nvPr>
        </p:nvSpPr>
        <p:spPr>
          <a:xfrm>
            <a:off x="250825" y="1484313"/>
            <a:ext cx="8435975" cy="5040312"/>
          </a:xfrm>
        </p:spPr>
        <p:txBody>
          <a:bodyPr>
            <a:normAutofit fontScale="92500" lnSpcReduction="10000"/>
          </a:bodyPr>
          <a:lstStyle/>
          <a:p>
            <a:pPr eaLnBrk="1" hangingPunct="1">
              <a:defRPr/>
            </a:pPr>
            <a:r>
              <a:rPr lang="en-GB" sz="2000" dirty="0">
                <a:latin typeface="Verdana" panose="020B0604030504040204" pitchFamily="34" charset="0"/>
                <a:ea typeface="Verdana" panose="020B0604030504040204" pitchFamily="34" charset="0"/>
                <a:cs typeface="Verdana" panose="020B0604030504040204" pitchFamily="34" charset="0"/>
              </a:rPr>
              <a:t>Pooling national and European funding: research funding organisations in </a:t>
            </a:r>
            <a:r>
              <a:rPr lang="en-GB" sz="2000" b="1" dirty="0">
                <a:solidFill>
                  <a:srgbClr val="FF0000"/>
                </a:solidFill>
                <a:latin typeface="Verdana" panose="020B0604030504040204" pitchFamily="34" charset="0"/>
                <a:ea typeface="Verdana" panose="020B0604030504040204" pitchFamily="34" charset="0"/>
                <a:cs typeface="Verdana" panose="020B0604030504040204" pitchFamily="34" charset="0"/>
              </a:rPr>
              <a:t>24</a:t>
            </a:r>
            <a:r>
              <a:rPr lang="en-GB" sz="2000" dirty="0">
                <a:latin typeface="Verdana" panose="020B0604030504040204" pitchFamily="34" charset="0"/>
                <a:ea typeface="Verdana" panose="020B0604030504040204" pitchFamily="34" charset="0"/>
                <a:cs typeface="Verdana" panose="020B0604030504040204" pitchFamily="34" charset="0"/>
              </a:rPr>
              <a:t> countries plus the European Commission.</a:t>
            </a:r>
          </a:p>
          <a:p>
            <a:pPr marL="0" indent="0" eaLnBrk="1" hangingPunct="1">
              <a:buFont typeface="Wingdings 2" pitchFamily="18" charset="2"/>
              <a:buNone/>
              <a:defRPr/>
            </a:pPr>
            <a:endParaRPr lang="en-GB" sz="2000"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GB" sz="2000" b="1" dirty="0">
                <a:solidFill>
                  <a:srgbClr val="FF0000"/>
                </a:solidFill>
                <a:latin typeface="Verdana" panose="020B0604030504040204" pitchFamily="34" charset="0"/>
                <a:ea typeface="Verdana" panose="020B0604030504040204" pitchFamily="34" charset="0"/>
                <a:cs typeface="Verdana" panose="020B0604030504040204" pitchFamily="34" charset="0"/>
              </a:rPr>
              <a:t>20</a:t>
            </a:r>
            <a:r>
              <a:rPr lang="en-GB"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 M €</a:t>
            </a:r>
            <a:r>
              <a:rPr lang="en-GB" sz="2000" dirty="0">
                <a:latin typeface="Verdana" panose="020B0604030504040204" pitchFamily="34" charset="0"/>
                <a:ea typeface="Verdana" panose="020B0604030504040204" pitchFamily="34" charset="0"/>
                <a:cs typeface="Verdana" panose="020B0604030504040204" pitchFamily="34" charset="0"/>
              </a:rPr>
              <a:t> available for Humanities-led research in “Public Spaces: Culture and Integration in Europe”, including 4 m € European Union </a:t>
            </a:r>
            <a:r>
              <a:rPr lang="en-GB" sz="2000" dirty="0" err="1">
                <a:latin typeface="Verdana" panose="020B0604030504040204" pitchFamily="34" charset="0"/>
                <a:ea typeface="Verdana" panose="020B0604030504040204" pitchFamily="34" charset="0"/>
                <a:cs typeface="Verdana" panose="020B0604030504040204" pitchFamily="34" charset="0"/>
              </a:rPr>
              <a:t>Cofunding</a:t>
            </a:r>
            <a:r>
              <a:rPr lang="en-GB" sz="2000" dirty="0">
                <a:latin typeface="Verdana" panose="020B0604030504040204" pitchFamily="34" charset="0"/>
                <a:ea typeface="Verdana" panose="020B0604030504040204" pitchFamily="34" charset="0"/>
                <a:cs typeface="Verdana" panose="020B0604030504040204" pitchFamily="34" charset="0"/>
              </a:rPr>
              <a:t>.</a:t>
            </a:r>
          </a:p>
          <a:p>
            <a:pPr marL="0" indent="0" eaLnBrk="1" hangingPunct="1">
              <a:buFont typeface="Wingdings 2" pitchFamily="18" charset="2"/>
              <a:buNone/>
              <a:defRPr/>
            </a:pPr>
            <a:endParaRPr lang="en-GB" sz="2000"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GB" sz="2000" dirty="0">
                <a:latin typeface="Verdana" panose="020B0604030504040204" pitchFamily="34" charset="0"/>
                <a:ea typeface="Verdana" panose="020B0604030504040204" pitchFamily="34" charset="0"/>
                <a:cs typeface="Verdana" panose="020B0604030504040204" pitchFamily="34" charset="0"/>
              </a:rPr>
              <a:t>Supporting excellent collaborative research across borders and beyond the state-of-the-art.</a:t>
            </a:r>
          </a:p>
          <a:p>
            <a:pPr marL="0" indent="0" eaLnBrk="1" hangingPunct="1">
              <a:buFont typeface="Wingdings 2" pitchFamily="18" charset="2"/>
              <a:buNone/>
              <a:defRPr/>
            </a:pPr>
            <a:endParaRPr lang="en-GB" sz="2000"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GB" sz="2000" dirty="0">
                <a:latin typeface="Verdana" panose="020B0604030504040204" pitchFamily="34" charset="0"/>
                <a:ea typeface="Verdana" panose="020B0604030504040204" pitchFamily="34" charset="0"/>
                <a:cs typeface="Verdana" panose="020B0604030504040204" pitchFamily="34" charset="0"/>
              </a:rPr>
              <a:t>Supporting knowledge exchange with non-academic audiences.</a:t>
            </a:r>
          </a:p>
          <a:p>
            <a:pPr eaLnBrk="1" hangingPunct="1">
              <a:defRPr/>
            </a:pPr>
            <a:endParaRPr lang="en-GB" sz="2000"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GB" sz="2000" b="1" dirty="0">
                <a:solidFill>
                  <a:srgbClr val="FF0000"/>
                </a:solidFill>
                <a:latin typeface="Verdana" panose="020B0604030504040204" pitchFamily="34" charset="0"/>
                <a:ea typeface="Verdana" panose="020B0604030504040204" pitchFamily="34" charset="0"/>
                <a:cs typeface="Verdana" panose="020B0604030504040204" pitchFamily="34" charset="0"/>
              </a:rPr>
              <a:t>1</a:t>
            </a:r>
            <a:r>
              <a:rPr lang="en-GB" sz="2000" dirty="0">
                <a:latin typeface="Verdana" panose="020B0604030504040204" pitchFamily="34" charset="0"/>
                <a:ea typeface="Verdana" panose="020B0604030504040204" pitchFamily="34" charset="0"/>
                <a:cs typeface="Verdana" panose="020B0604030504040204" pitchFamily="34" charset="0"/>
              </a:rPr>
              <a:t> Handling Agency for the </a:t>
            </a:r>
            <a:r>
              <a:rPr lang="en-GB" sz="2000" b="1" dirty="0">
                <a:solidFill>
                  <a:srgbClr val="FF0000"/>
                </a:solidFill>
                <a:latin typeface="Verdana" panose="020B0604030504040204" pitchFamily="34" charset="0"/>
                <a:ea typeface="Verdana" panose="020B0604030504040204" pitchFamily="34" charset="0"/>
                <a:cs typeface="Verdana" panose="020B0604030504040204" pitchFamily="34" charset="0"/>
              </a:rPr>
              <a:t>selection process</a:t>
            </a:r>
            <a:r>
              <a:rPr lang="en-GB" sz="2000" dirty="0">
                <a:latin typeface="Verdana" panose="020B0604030504040204" pitchFamily="34" charset="0"/>
                <a:ea typeface="Verdana" panose="020B0604030504040204" pitchFamily="34" charset="0"/>
                <a:cs typeface="Verdana" panose="020B0604030504040204" pitchFamily="34" charset="0"/>
              </a:rPr>
              <a:t>: </a:t>
            </a:r>
          </a:p>
          <a:p>
            <a:pPr eaLnBrk="1" hangingPunct="1">
              <a:defRPr/>
            </a:pPr>
            <a:endParaRPr lang="en-GB" sz="2000"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GB" sz="2000" b="1" dirty="0">
                <a:solidFill>
                  <a:srgbClr val="FF0000"/>
                </a:solidFill>
                <a:latin typeface="Verdana" panose="020B0604030504040204" pitchFamily="34" charset="0"/>
                <a:ea typeface="Verdana" panose="020B0604030504040204" pitchFamily="34" charset="0"/>
                <a:cs typeface="Verdana" panose="020B0604030504040204" pitchFamily="34" charset="0"/>
              </a:rPr>
              <a:t>1 </a:t>
            </a:r>
            <a:r>
              <a:rPr lang="en-GB" sz="2000" dirty="0">
                <a:latin typeface="Verdana" panose="020B0604030504040204" pitchFamily="34" charset="0"/>
                <a:ea typeface="Verdana" panose="020B0604030504040204" pitchFamily="34" charset="0"/>
                <a:cs typeface="Verdana" panose="020B0604030504040204" pitchFamily="34" charset="0"/>
              </a:rPr>
              <a:t>Handling Agency for </a:t>
            </a:r>
            <a:r>
              <a:rPr lang="en-GB" sz="2000" b="1" dirty="0">
                <a:solidFill>
                  <a:srgbClr val="FF0000"/>
                </a:solidFill>
                <a:latin typeface="Verdana" panose="020B0604030504040204" pitchFamily="34" charset="0"/>
                <a:ea typeface="Verdana" panose="020B0604030504040204" pitchFamily="34" charset="0"/>
                <a:cs typeface="Verdana" panose="020B0604030504040204" pitchFamily="34" charset="0"/>
              </a:rPr>
              <a:t>managing the </a:t>
            </a:r>
            <a:br>
              <a:rPr lang="en-GB" sz="2000" b="1"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GB" sz="2000" b="1" dirty="0">
                <a:solidFill>
                  <a:srgbClr val="FF0000"/>
                </a:solidFill>
                <a:latin typeface="Verdana" panose="020B0604030504040204" pitchFamily="34" charset="0"/>
                <a:ea typeface="Verdana" panose="020B0604030504040204" pitchFamily="34" charset="0"/>
                <a:cs typeface="Verdana" panose="020B0604030504040204" pitchFamily="34" charset="0"/>
              </a:rPr>
              <a:t>programme 2019-2022. </a:t>
            </a:r>
          </a:p>
          <a:p>
            <a:pPr marL="0" indent="0" eaLnBrk="1" hangingPunct="1">
              <a:buFont typeface="Wingdings 2" pitchFamily="18" charset="2"/>
              <a:buNone/>
              <a:defRPr/>
            </a:pPr>
            <a:endParaRPr lang="en-GB" sz="2000" dirty="0">
              <a:latin typeface="Arial"/>
              <a:cs typeface="Arial"/>
            </a:endParaRPr>
          </a:p>
          <a:p>
            <a:pPr marL="0" indent="0" eaLnBrk="1" hangingPunct="1">
              <a:buFont typeface="Wingdings 2" pitchFamily="18" charset="2"/>
              <a:buNone/>
              <a:defRPr/>
            </a:pPr>
            <a:endParaRPr lang="en-GB" sz="2800" dirty="0">
              <a:latin typeface="Arial"/>
              <a:cs typeface="Arial"/>
            </a:endParaRPr>
          </a:p>
          <a:p>
            <a:pPr marL="0" indent="0" eaLnBrk="1" hangingPunct="1">
              <a:buFont typeface="Wingdings 2" pitchFamily="18" charset="2"/>
              <a:buNone/>
              <a:defRPr/>
            </a:pPr>
            <a:endParaRPr lang="en-US" sz="2800" dirty="0">
              <a:latin typeface="Arial"/>
              <a:cs typeface="Arial"/>
            </a:endParaRPr>
          </a:p>
        </p:txBody>
      </p:sp>
      <p:pic>
        <p:nvPicPr>
          <p:cNvPr id="4" name="Afbeelding 3"/>
          <p:cNvPicPr/>
          <p:nvPr/>
        </p:nvPicPr>
        <p:blipFill>
          <a:blip r:embed="rId7" cstate="print">
            <a:extLst>
              <a:ext uri="{28A0092B-C50C-407E-A947-70E740481C1C}">
                <a14:useLocalDpi xmlns:a14="http://schemas.microsoft.com/office/drawing/2010/main" val="0"/>
              </a:ext>
            </a:extLst>
          </a:blip>
          <a:stretch>
            <a:fillRect/>
          </a:stretch>
        </p:blipFill>
        <p:spPr>
          <a:xfrm>
            <a:off x="6437148" y="4718393"/>
            <a:ext cx="1453565" cy="790920"/>
          </a:xfrm>
          <a:prstGeom prst="rect">
            <a:avLst/>
          </a:prstGeom>
        </p:spPr>
      </p:pic>
      <p:pic>
        <p:nvPicPr>
          <p:cNvPr id="3" name="Picture 2" descr="irchss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0528" y="5961744"/>
            <a:ext cx="2210185" cy="460828"/>
          </a:xfrm>
          <a:prstGeom prst="rect">
            <a:avLst/>
          </a:prstGeom>
        </p:spPr>
      </p:pic>
    </p:spTree>
    <p:extLst>
      <p:ext uri="{BB962C8B-B14F-4D97-AF65-F5344CB8AC3E}">
        <p14:creationId xmlns:p14="http://schemas.microsoft.com/office/powerpoint/2010/main" val="588402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80859295"/>
              </p:ext>
            </p:extLst>
          </p:nvPr>
        </p:nvGraphicFramePr>
        <p:xfrm>
          <a:off x="455669" y="225780"/>
          <a:ext cx="8219256"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539750" y="1264024"/>
            <a:ext cx="8496300" cy="5044701"/>
          </a:xfrm>
        </p:spPr>
        <p:txBody>
          <a:bodyPr/>
          <a:lstStyle/>
          <a:p>
            <a:pPr marL="274320" indent="-274320" eaLnBrk="1" fontAlgn="auto" hangingPunct="1">
              <a:spcBef>
                <a:spcPts val="580"/>
              </a:spcBef>
              <a:spcAft>
                <a:spcPts val="0"/>
              </a:spcAft>
              <a:buFont typeface="Arial" pitchFamily="34" charset="0"/>
              <a:buNone/>
              <a:defRPr/>
            </a:pPr>
            <a:r>
              <a:rPr lang="en-GB" sz="1800" dirty="0">
                <a:latin typeface="Verdana" panose="020B0604030504040204" pitchFamily="34" charset="0"/>
                <a:ea typeface="Verdana" panose="020B0604030504040204" pitchFamily="34" charset="0"/>
                <a:cs typeface="Verdana" panose="020B0604030504040204" pitchFamily="34" charset="0"/>
              </a:rPr>
              <a:t>24 Aug 2017 	Launch of the Call for Outline Proposals.</a:t>
            </a:r>
          </a:p>
          <a:p>
            <a:pPr marL="274320" indent="-274320" eaLnBrk="1" fontAlgn="auto" hangingPunct="1">
              <a:spcBef>
                <a:spcPts val="580"/>
              </a:spcBef>
              <a:spcAft>
                <a:spcPts val="0"/>
              </a:spcAft>
              <a:buFont typeface="Arial" pitchFamily="34" charset="0"/>
              <a:buNone/>
              <a:defRPr/>
            </a:pPr>
            <a:r>
              <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rPr>
              <a:t>24 Oct 2017	Deadline for the submission of Outline Proposals.</a:t>
            </a:r>
          </a:p>
          <a:p>
            <a:pPr marL="274320" indent="-274320" eaLnBrk="1" fontAlgn="auto" hangingPunct="1">
              <a:spcBef>
                <a:spcPts val="580"/>
              </a:spcBef>
              <a:spcAft>
                <a:spcPts val="0"/>
              </a:spcAft>
              <a:buFont typeface="Wingdings 2"/>
              <a:buNone/>
              <a:defRPr/>
            </a:pPr>
            <a:r>
              <a:rPr lang="en-GB" sz="1800" dirty="0">
                <a:latin typeface="Verdana" panose="020B0604030504040204" pitchFamily="34" charset="0"/>
                <a:ea typeface="Verdana" panose="020B0604030504040204" pitchFamily="34" charset="0"/>
                <a:cs typeface="Verdana" panose="020B0604030504040204" pitchFamily="34" charset="0"/>
              </a:rPr>
              <a:t>Jan 2018 	Review Panel: selection of Outline Proposals.</a:t>
            </a:r>
          </a:p>
          <a:p>
            <a:pPr marL="274320" indent="-274320" eaLnBrk="1" fontAlgn="auto" hangingPunct="1">
              <a:spcBef>
                <a:spcPts val="580"/>
              </a:spcBef>
              <a:spcAft>
                <a:spcPts val="0"/>
              </a:spcAft>
              <a:buFont typeface="Arial" pitchFamily="34" charset="0"/>
              <a:buNone/>
              <a:defRPr/>
            </a:pPr>
            <a:r>
              <a:rPr lang="en-GB" sz="1800" dirty="0">
                <a:latin typeface="Verdana" panose="020B0604030504040204" pitchFamily="34" charset="0"/>
                <a:ea typeface="Verdana" panose="020B0604030504040204" pitchFamily="34" charset="0"/>
                <a:cs typeface="Verdana" panose="020B0604030504040204" pitchFamily="34" charset="0"/>
              </a:rPr>
              <a:t>Feb 2018	Invitation for the submission of Full Proposals.</a:t>
            </a:r>
          </a:p>
          <a:p>
            <a:pPr marL="274320" indent="-274320" eaLnBrk="1" fontAlgn="auto" hangingPunct="1">
              <a:spcBef>
                <a:spcPts val="580"/>
              </a:spcBef>
              <a:spcAft>
                <a:spcPts val="0"/>
              </a:spcAft>
              <a:buFont typeface="Arial" pitchFamily="34" charset="0"/>
              <a:buNone/>
              <a:defRPr/>
            </a:pPr>
            <a:r>
              <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rPr>
              <a:t>9 May 2018	Deadline for the submission of Full Proposals.</a:t>
            </a:r>
          </a:p>
          <a:p>
            <a:pPr marL="274320" indent="-274320" eaLnBrk="1" fontAlgn="auto" hangingPunct="1">
              <a:spcBef>
                <a:spcPts val="580"/>
              </a:spcBef>
              <a:spcAft>
                <a:spcPts val="0"/>
              </a:spcAft>
              <a:buFont typeface="Arial" pitchFamily="34" charset="0"/>
              <a:buNone/>
              <a:defRPr/>
            </a:pPr>
            <a:r>
              <a:rPr lang="en-GB" sz="1800" dirty="0">
                <a:latin typeface="Verdana" panose="020B0604030504040204" pitchFamily="34" charset="0"/>
                <a:ea typeface="Verdana" panose="020B0604030504040204" pitchFamily="34" charset="0"/>
                <a:cs typeface="Verdana" panose="020B0604030504040204" pitchFamily="34" charset="0"/>
              </a:rPr>
              <a:t>May-Aug 2018  Peer review of Full Proposals</a:t>
            </a:r>
          </a:p>
          <a:p>
            <a:pPr marL="274320" indent="-274320" eaLnBrk="1" fontAlgn="auto" hangingPunct="1">
              <a:spcBef>
                <a:spcPts val="580"/>
              </a:spcBef>
              <a:spcAft>
                <a:spcPts val="0"/>
              </a:spcAft>
              <a:buFont typeface="Arial" pitchFamily="34" charset="0"/>
              <a:buNone/>
              <a:defRPr/>
            </a:pPr>
            <a:r>
              <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rPr>
              <a:t>Sept 2018 	Rebuttal by applicants (one week).</a:t>
            </a:r>
          </a:p>
          <a:p>
            <a:pPr marL="274320" indent="-274320" eaLnBrk="1" fontAlgn="auto" hangingPunct="1">
              <a:spcBef>
                <a:spcPts val="580"/>
              </a:spcBef>
              <a:spcAft>
                <a:spcPts val="0"/>
              </a:spcAft>
              <a:buFont typeface="Arial" pitchFamily="34" charset="0"/>
              <a:buNone/>
              <a:defRPr/>
            </a:pPr>
            <a:r>
              <a:rPr lang="en-GB" sz="1800" dirty="0">
                <a:latin typeface="Verdana" panose="020B0604030504040204" pitchFamily="34" charset="0"/>
                <a:ea typeface="Verdana" panose="020B0604030504040204" pitchFamily="34" charset="0"/>
                <a:cs typeface="Verdana" panose="020B0604030504040204" pitchFamily="34" charset="0"/>
              </a:rPr>
              <a:t>Oct 2018	Review Panel: ranking of Full Proposals.</a:t>
            </a:r>
          </a:p>
          <a:p>
            <a:pPr marL="274320" indent="-274320" eaLnBrk="1" fontAlgn="auto" hangingPunct="1">
              <a:spcBef>
                <a:spcPts val="580"/>
              </a:spcBef>
              <a:spcAft>
                <a:spcPts val="0"/>
              </a:spcAft>
              <a:buFont typeface="Wingdings 2" pitchFamily="18" charset="2"/>
              <a:buNone/>
              <a:defRPr/>
            </a:pPr>
            <a:r>
              <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rPr>
              <a:t>Dec 2018	HERA JRP Board meeting: funding decisions.</a:t>
            </a:r>
          </a:p>
          <a:p>
            <a:pPr marL="274320" indent="-274320" eaLnBrk="1" fontAlgn="auto" hangingPunct="1">
              <a:spcBef>
                <a:spcPts val="580"/>
              </a:spcBef>
              <a:spcAft>
                <a:spcPts val="0"/>
              </a:spcAft>
              <a:buFont typeface="Arial" pitchFamily="34" charset="0"/>
              <a:buNone/>
              <a:defRPr/>
            </a:pPr>
            <a:r>
              <a:rPr lang="en-GB" sz="1800" dirty="0">
                <a:latin typeface="Verdana" panose="020B0604030504040204" pitchFamily="34" charset="0"/>
                <a:ea typeface="Verdana" panose="020B0604030504040204" pitchFamily="34" charset="0"/>
                <a:cs typeface="Verdana" panose="020B0604030504040204" pitchFamily="34" charset="0"/>
              </a:rPr>
              <a:t>Dec-May 2019	Contract negotiations. </a:t>
            </a:r>
          </a:p>
          <a:p>
            <a:pPr marL="274320" indent="-274320" eaLnBrk="1" fontAlgn="auto" hangingPunct="1">
              <a:spcBef>
                <a:spcPts val="580"/>
              </a:spcBef>
              <a:spcAft>
                <a:spcPts val="0"/>
              </a:spcAft>
              <a:buFont typeface="Arial" pitchFamily="34" charset="0"/>
              <a:buNone/>
              <a:defRPr/>
            </a:pPr>
            <a:r>
              <a:rPr lang="en-GB" sz="1800" dirty="0">
                <a:latin typeface="Verdana" panose="020B0604030504040204" pitchFamily="34" charset="0"/>
                <a:ea typeface="Verdana" panose="020B0604030504040204" pitchFamily="34" charset="0"/>
                <a:cs typeface="Verdana" panose="020B0604030504040204" pitchFamily="34" charset="0"/>
              </a:rPr>
              <a:t>May 2019	Start of Collaborative Research Projects.</a:t>
            </a:r>
          </a:p>
          <a:p>
            <a:pPr marL="274320" indent="-274320" eaLnBrk="1" fontAlgn="auto" hangingPunct="1">
              <a:spcBef>
                <a:spcPts val="580"/>
              </a:spcBef>
              <a:spcAft>
                <a:spcPts val="0"/>
              </a:spcAft>
              <a:buFont typeface="Arial" pitchFamily="34" charset="0"/>
              <a:buNone/>
              <a:defRPr/>
            </a:pPr>
            <a:r>
              <a:rPr lang="en-GB" sz="1800" dirty="0">
                <a:latin typeface="Verdana" panose="020B0604030504040204" pitchFamily="34" charset="0"/>
                <a:ea typeface="Verdana" panose="020B0604030504040204" pitchFamily="34" charset="0"/>
                <a:cs typeface="Verdana" panose="020B0604030504040204" pitchFamily="34" charset="0"/>
              </a:rPr>
              <a:t>May 2022 	End of Collaborative Research Projects.</a:t>
            </a:r>
          </a:p>
          <a:p>
            <a:pPr marL="0" indent="0">
              <a:buFont typeface="Wingdings 2" pitchFamily="18" charset="2"/>
              <a:buNone/>
              <a:defRPr/>
            </a:pPr>
            <a:endParaRPr lang="en-GB" sz="2400" dirty="0"/>
          </a:p>
        </p:txBody>
      </p:sp>
    </p:spTree>
    <p:extLst>
      <p:ext uri="{BB962C8B-B14F-4D97-AF65-F5344CB8AC3E}">
        <p14:creationId xmlns:p14="http://schemas.microsoft.com/office/powerpoint/2010/main" val="3192861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11560" y="188912"/>
          <a:ext cx="7987928" cy="719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Content Placeholder 2"/>
          <p:cNvSpPr>
            <a:spLocks noGrp="1"/>
          </p:cNvSpPr>
          <p:nvPr>
            <p:ph idx="1"/>
          </p:nvPr>
        </p:nvSpPr>
        <p:spPr>
          <a:xfrm>
            <a:off x="827088" y="1268413"/>
            <a:ext cx="7772400" cy="5294312"/>
          </a:xfrm>
        </p:spPr>
        <p:txBody>
          <a:bodyPr/>
          <a:lstStyle/>
          <a:p>
            <a:pPr>
              <a:defRPr/>
            </a:pPr>
            <a:r>
              <a:rPr lang="en-GB" sz="1800" dirty="0">
                <a:latin typeface="Verdana" pitchFamily="34" charset="0"/>
                <a:ea typeface="Verdana" pitchFamily="34" charset="0"/>
                <a:cs typeface="Verdana" pitchFamily="34" charset="0"/>
              </a:rPr>
              <a:t>The Review Panel members are leading humanities scholars appointed by the HERA JRP UP Board.</a:t>
            </a:r>
          </a:p>
          <a:p>
            <a:pPr marL="0" indent="0">
              <a:buFont typeface="Wingdings 2" pitchFamily="18" charset="2"/>
              <a:buNone/>
              <a:defRPr/>
            </a:pPr>
            <a:endParaRPr lang="en-GB" sz="1800" dirty="0">
              <a:latin typeface="Verdana" pitchFamily="34" charset="0"/>
              <a:ea typeface="Verdana" pitchFamily="34" charset="0"/>
              <a:cs typeface="Verdana" pitchFamily="34" charset="0"/>
            </a:endParaRPr>
          </a:p>
          <a:p>
            <a:pPr>
              <a:defRPr/>
            </a:pPr>
            <a:r>
              <a:rPr lang="en-GB" sz="1800" dirty="0">
                <a:latin typeface="Verdana" pitchFamily="34" charset="0"/>
                <a:ea typeface="Verdana" pitchFamily="34" charset="0"/>
                <a:cs typeface="Verdana" pitchFamily="34" charset="0"/>
              </a:rPr>
              <a:t>~30 members in the Outline Proposals stage.</a:t>
            </a:r>
          </a:p>
          <a:p>
            <a:pPr marL="0" indent="0">
              <a:buFont typeface="Wingdings 2" pitchFamily="18" charset="2"/>
              <a:buNone/>
              <a:defRPr/>
            </a:pPr>
            <a:endParaRPr lang="en-GB" sz="1800" dirty="0">
              <a:latin typeface="Verdana" pitchFamily="34" charset="0"/>
              <a:ea typeface="Verdana" pitchFamily="34" charset="0"/>
              <a:cs typeface="Verdana" pitchFamily="34" charset="0"/>
            </a:endParaRPr>
          </a:p>
          <a:p>
            <a:pPr>
              <a:defRPr/>
            </a:pPr>
            <a:r>
              <a:rPr lang="en-GB" sz="1800" dirty="0">
                <a:latin typeface="Verdana" pitchFamily="34" charset="0"/>
                <a:ea typeface="Verdana" pitchFamily="34" charset="0"/>
                <a:cs typeface="Verdana" pitchFamily="34" charset="0"/>
              </a:rPr>
              <a:t>~12 members in the Full Proposals stage.</a:t>
            </a:r>
          </a:p>
          <a:p>
            <a:pPr marL="0" indent="0">
              <a:buFont typeface="Wingdings 2" pitchFamily="18" charset="2"/>
              <a:buNone/>
              <a:defRPr/>
            </a:pPr>
            <a:endParaRPr lang="en-GB" sz="1800" dirty="0">
              <a:latin typeface="Verdana" pitchFamily="34" charset="0"/>
              <a:ea typeface="Verdana" pitchFamily="34" charset="0"/>
              <a:cs typeface="Verdana" pitchFamily="34" charset="0"/>
            </a:endParaRPr>
          </a:p>
          <a:p>
            <a:pPr>
              <a:defRPr/>
            </a:pPr>
            <a:r>
              <a:rPr lang="en-GB" sz="1800" dirty="0">
                <a:latin typeface="Verdana" pitchFamily="34" charset="0"/>
                <a:ea typeface="Verdana" pitchFamily="34" charset="0"/>
                <a:cs typeface="Verdana" pitchFamily="34" charset="0"/>
              </a:rPr>
              <a:t>Conflict of Interest guidelines are applied throughout the selection process.</a:t>
            </a:r>
          </a:p>
          <a:p>
            <a:pPr marL="0" indent="0">
              <a:buFont typeface="Wingdings 2" pitchFamily="18" charset="2"/>
              <a:buNone/>
              <a:defRPr/>
            </a:pPr>
            <a:endParaRPr lang="en-GB" sz="1800" dirty="0">
              <a:latin typeface="Verdana" pitchFamily="34" charset="0"/>
              <a:ea typeface="Verdana" pitchFamily="34" charset="0"/>
              <a:cs typeface="Verdana" pitchFamily="34" charset="0"/>
            </a:endParaRPr>
          </a:p>
          <a:p>
            <a:pPr>
              <a:defRPr/>
            </a:pPr>
            <a:r>
              <a:rPr lang="en-GB" sz="1800" dirty="0">
                <a:latin typeface="Verdana" pitchFamily="34" charset="0"/>
                <a:ea typeface="Verdana" pitchFamily="34" charset="0"/>
                <a:cs typeface="Verdana" pitchFamily="34" charset="0"/>
              </a:rPr>
              <a:t>The names of the Review Panel members will be published after the Call for Proposals is launched.</a:t>
            </a:r>
          </a:p>
          <a:p>
            <a:pPr marL="0" indent="0">
              <a:buFont typeface="Wingdings 2" pitchFamily="18" charset="2"/>
              <a:buNone/>
              <a:defRPr/>
            </a:pPr>
            <a:endParaRPr lang="en-GB" sz="1800" dirty="0">
              <a:latin typeface="Verdana" pitchFamily="34" charset="0"/>
              <a:ea typeface="Verdana" pitchFamily="34" charset="0"/>
              <a:cs typeface="Verdana" pitchFamily="34" charset="0"/>
            </a:endParaRPr>
          </a:p>
          <a:p>
            <a:pPr>
              <a:defRPr/>
            </a:pPr>
            <a:r>
              <a:rPr lang="en-GB" sz="1800" b="1" dirty="0">
                <a:latin typeface="Verdana" pitchFamily="34" charset="0"/>
                <a:ea typeface="Verdana" pitchFamily="34" charset="0"/>
                <a:cs typeface="Verdana" pitchFamily="34" charset="0"/>
              </a:rPr>
              <a:t>The Review Panel members must not be contacted by applicants! All questions about the selection should be directed to the Handling Agency (</a:t>
            </a:r>
            <a:r>
              <a:rPr lang="en-GB" sz="1800" b="1" dirty="0">
                <a:latin typeface="Verdana" pitchFamily="34" charset="0"/>
                <a:ea typeface="Verdana" pitchFamily="34" charset="0"/>
                <a:cs typeface="Verdana" pitchFamily="34" charset="0"/>
                <a:hlinkClick r:id="rId8"/>
              </a:rPr>
              <a:t>hera@nwo.nl</a:t>
            </a:r>
            <a:r>
              <a:rPr lang="en-GB" sz="1800" b="1" dirty="0">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4128646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95288" y="188913"/>
          <a:ext cx="8147050" cy="64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Content Placeholder 2"/>
          <p:cNvSpPr>
            <a:spLocks noGrp="1"/>
          </p:cNvSpPr>
          <p:nvPr>
            <p:ph idx="1"/>
          </p:nvPr>
        </p:nvSpPr>
        <p:spPr>
          <a:xfrm>
            <a:off x="684212" y="1412875"/>
            <a:ext cx="8208267" cy="5040313"/>
          </a:xfrm>
        </p:spPr>
        <p:txBody>
          <a:bodyPr>
            <a:normAutofit/>
          </a:bodyPr>
          <a:lstStyle/>
          <a:p>
            <a:pPr marL="0" indent="0">
              <a:buNone/>
              <a:defRPr/>
            </a:pPr>
            <a:r>
              <a:rPr lang="en-GB" sz="2400" dirty="0">
                <a:latin typeface="Verdana" panose="020B0604030504040204" pitchFamily="34" charset="0"/>
                <a:ea typeface="Verdana" panose="020B0604030504040204" pitchFamily="34" charset="0"/>
                <a:cs typeface="Verdana" panose="020B0604030504040204" pitchFamily="34" charset="0"/>
              </a:rPr>
              <a:t>In the outline proposal phase, the review panel will select proposals by applying the following weighted criteria:</a:t>
            </a:r>
            <a:r>
              <a:rPr lang="en-GB" sz="2800" dirty="0">
                <a:latin typeface="Verdana" panose="020B0604030504040204" pitchFamily="34" charset="0"/>
                <a:ea typeface="Verdana" panose="020B0604030504040204" pitchFamily="34" charset="0"/>
                <a:cs typeface="Verdana" panose="020B0604030504040204" pitchFamily="34" charset="0"/>
              </a:rPr>
              <a:t> </a:t>
            </a:r>
          </a:p>
          <a:p>
            <a:pPr>
              <a:defRPr/>
            </a:pPr>
            <a:r>
              <a:rPr lang="en-GB" sz="2000" dirty="0">
                <a:latin typeface="Verdana" panose="020B0604030504040204" pitchFamily="34" charset="0"/>
                <a:ea typeface="Verdana" panose="020B0604030504040204" pitchFamily="34" charset="0"/>
                <a:cs typeface="Verdana" panose="020B0604030504040204" pitchFamily="34" charset="0"/>
              </a:rPr>
              <a:t>Relevance to the theme “Public Spaces: Culture and Integration in Europe” (30%).</a:t>
            </a:r>
          </a:p>
          <a:p>
            <a:pPr>
              <a:defRPr/>
            </a:pPr>
            <a:r>
              <a:rPr lang="en-GB" sz="2000" dirty="0">
                <a:latin typeface="Verdana" panose="020B0604030504040204" pitchFamily="34" charset="0"/>
                <a:ea typeface="Verdana" panose="020B0604030504040204" pitchFamily="34" charset="0"/>
                <a:cs typeface="Verdana" panose="020B0604030504040204" pitchFamily="34" charset="0"/>
              </a:rPr>
              <a:t>Potential for research excellence (40%).</a:t>
            </a:r>
          </a:p>
          <a:p>
            <a:pPr>
              <a:defRPr/>
            </a:pPr>
            <a:r>
              <a:rPr lang="en-GB" sz="2000" dirty="0">
                <a:latin typeface="Verdana" panose="020B0604030504040204" pitchFamily="34" charset="0"/>
                <a:ea typeface="Verdana" panose="020B0604030504040204" pitchFamily="34" charset="0"/>
                <a:cs typeface="Verdana" panose="020B0604030504040204" pitchFamily="34" charset="0"/>
              </a:rPr>
              <a:t>Potential impact of the proposed research beyond academia (15%)</a:t>
            </a:r>
          </a:p>
          <a:p>
            <a:pPr>
              <a:defRPr/>
            </a:pPr>
            <a:r>
              <a:rPr lang="en-GB" sz="2000" dirty="0">
                <a:latin typeface="Verdana" panose="020B0604030504040204" pitchFamily="34" charset="0"/>
                <a:ea typeface="Verdana" panose="020B0604030504040204" pitchFamily="34" charset="0"/>
                <a:cs typeface="Verdana" panose="020B0604030504040204" pitchFamily="34" charset="0"/>
              </a:rPr>
              <a:t>Quality of the implementation and management (15%).</a:t>
            </a:r>
          </a:p>
        </p:txBody>
      </p:sp>
    </p:spTree>
    <p:extLst>
      <p:ext uri="{BB962C8B-B14F-4D97-AF65-F5344CB8AC3E}">
        <p14:creationId xmlns:p14="http://schemas.microsoft.com/office/powerpoint/2010/main" val="324297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84213" y="274638"/>
          <a:ext cx="8002587" cy="706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7" name="Content Placeholder 2"/>
          <p:cNvSpPr>
            <a:spLocks noGrp="1"/>
          </p:cNvSpPr>
          <p:nvPr>
            <p:ph idx="1"/>
          </p:nvPr>
        </p:nvSpPr>
        <p:spPr>
          <a:xfrm>
            <a:off x="611188" y="1341438"/>
            <a:ext cx="8209284" cy="5038725"/>
          </a:xfrm>
        </p:spPr>
        <p:txBody>
          <a:bodyPr>
            <a:normAutofit lnSpcReduction="10000"/>
          </a:bodyPr>
          <a:lstStyle/>
          <a:p>
            <a:r>
              <a:rPr lang="en-GB" altLang="en-US" sz="2000" dirty="0">
                <a:latin typeface="Verdana" pitchFamily="34" charset="0"/>
                <a:ea typeface="Verdana" pitchFamily="34" charset="0"/>
                <a:cs typeface="Verdana" pitchFamily="34" charset="0"/>
              </a:rPr>
              <a:t>Read all the guidance documentation published on the HERA website </a:t>
            </a:r>
            <a:r>
              <a:rPr lang="en-GB" altLang="en-US" sz="2000" b="1" dirty="0">
                <a:latin typeface="Verdana" pitchFamily="34" charset="0"/>
                <a:ea typeface="Verdana" pitchFamily="34" charset="0"/>
                <a:cs typeface="Verdana" pitchFamily="34" charset="0"/>
                <a:hlinkClick r:id="rId8"/>
              </a:rPr>
              <a:t>www.heranet.info</a:t>
            </a:r>
            <a:r>
              <a:rPr lang="en-GB" altLang="en-US" sz="2000" dirty="0">
                <a:latin typeface="Verdana" pitchFamily="34" charset="0"/>
                <a:ea typeface="Verdana" pitchFamily="34" charset="0"/>
                <a:cs typeface="Verdana" pitchFamily="34" charset="0"/>
              </a:rPr>
              <a:t>.</a:t>
            </a:r>
          </a:p>
          <a:p>
            <a:r>
              <a:rPr lang="en-GB" altLang="en-US" sz="2000" dirty="0">
                <a:latin typeface="Verdana" pitchFamily="34" charset="0"/>
                <a:ea typeface="Verdana" pitchFamily="34" charset="0"/>
                <a:cs typeface="Verdana" pitchFamily="34" charset="0"/>
              </a:rPr>
              <a:t>Verify the eligibility of the applicants and budget items according to the </a:t>
            </a:r>
            <a:r>
              <a:rPr lang="en-GB" altLang="en-US" sz="2000" i="1" dirty="0">
                <a:latin typeface="Verdana" pitchFamily="34" charset="0"/>
                <a:ea typeface="Verdana" pitchFamily="34" charset="0"/>
                <a:cs typeface="Verdana" pitchFamily="34" charset="0"/>
              </a:rPr>
              <a:t>National Eligibility Requirements</a:t>
            </a:r>
            <a:r>
              <a:rPr lang="en-GB" altLang="en-US" sz="2000" dirty="0">
                <a:latin typeface="Verdana" pitchFamily="34" charset="0"/>
                <a:ea typeface="Verdana" pitchFamily="34" charset="0"/>
                <a:cs typeface="Verdana" pitchFamily="34" charset="0"/>
              </a:rPr>
              <a:t>.</a:t>
            </a:r>
          </a:p>
          <a:p>
            <a:r>
              <a:rPr lang="en-GB" altLang="en-US" sz="2000" dirty="0">
                <a:latin typeface="Verdana" pitchFamily="34" charset="0"/>
                <a:ea typeface="Verdana" pitchFamily="34" charset="0"/>
                <a:cs typeface="Verdana" pitchFamily="34" charset="0"/>
              </a:rPr>
              <a:t>Contact the HERA office or your National Contact Point, if you have questions.</a:t>
            </a:r>
          </a:p>
          <a:p>
            <a:r>
              <a:rPr lang="en-GB" altLang="en-US" sz="2000" dirty="0">
                <a:latin typeface="Verdana" pitchFamily="34" charset="0"/>
                <a:ea typeface="Verdana" pitchFamily="34" charset="0"/>
                <a:cs typeface="Verdana" pitchFamily="34" charset="0"/>
              </a:rPr>
              <a:t>Make sure you understand the evaluation criteria. </a:t>
            </a:r>
          </a:p>
          <a:p>
            <a:r>
              <a:rPr lang="en-GB" altLang="en-US" sz="2000" dirty="0">
                <a:latin typeface="Verdana" pitchFamily="34" charset="0"/>
                <a:ea typeface="Verdana" pitchFamily="34" charset="0"/>
                <a:cs typeface="Verdana" pitchFamily="34" charset="0"/>
              </a:rPr>
              <a:t>Describe your project idea (incl. objectives, methodology, collaboration and potential impact) within the given space of 2000 words! </a:t>
            </a:r>
          </a:p>
          <a:p>
            <a:r>
              <a:rPr lang="en-GB" altLang="en-US" sz="2000" dirty="0">
                <a:latin typeface="Verdana" pitchFamily="34" charset="0"/>
                <a:ea typeface="Verdana" pitchFamily="34" charset="0"/>
                <a:cs typeface="Verdana" pitchFamily="34" charset="0"/>
              </a:rPr>
              <a:t>Arrange face-to-face meetings with your project partners when writing the proposal to ensure coherence of ideas. </a:t>
            </a:r>
          </a:p>
          <a:p>
            <a:r>
              <a:rPr lang="en-GB" altLang="en-US" sz="2000" dirty="0">
                <a:latin typeface="Verdana" pitchFamily="34" charset="0"/>
                <a:ea typeface="Verdana" pitchFamily="34" charset="0"/>
                <a:cs typeface="Verdana" pitchFamily="34" charset="0"/>
              </a:rPr>
              <a:t>Use clear and straightforward language.</a:t>
            </a:r>
          </a:p>
          <a:p>
            <a:r>
              <a:rPr lang="en-GB" altLang="en-US" sz="2000" dirty="0">
                <a:latin typeface="Verdana" pitchFamily="34" charset="0"/>
                <a:ea typeface="Verdana" pitchFamily="34" charset="0"/>
                <a:cs typeface="Verdana" pitchFamily="34" charset="0"/>
              </a:rPr>
              <a:t>Upload your proposal well ahead of the submission deadline! </a:t>
            </a:r>
            <a:r>
              <a:rPr lang="en-GB" altLang="en-US" sz="2000" dirty="0">
                <a:solidFill>
                  <a:srgbClr val="FF0000"/>
                </a:solidFill>
                <a:latin typeface="Verdana" pitchFamily="34" charset="0"/>
                <a:ea typeface="Verdana" pitchFamily="34" charset="0"/>
                <a:cs typeface="Verdana" pitchFamily="34" charset="0"/>
              </a:rPr>
              <a:t>Register in time!!</a:t>
            </a:r>
          </a:p>
        </p:txBody>
      </p:sp>
    </p:spTree>
    <p:extLst>
      <p:ext uri="{BB962C8B-B14F-4D97-AF65-F5344CB8AC3E}">
        <p14:creationId xmlns:p14="http://schemas.microsoft.com/office/powerpoint/2010/main" val="3358015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a:xfrm>
            <a:off x="1482173" y="1444858"/>
            <a:ext cx="6590265" cy="1571625"/>
          </a:xfrm>
        </p:spPr>
        <p:txBody>
          <a:bodyPr>
            <a:normAutofit/>
          </a:bodyPr>
          <a:lstStyle/>
          <a:p>
            <a:pPr eaLnBrk="1" hangingPunct="1">
              <a:buFont typeface="Arial" charset="0"/>
              <a:buNone/>
            </a:pPr>
            <a:endParaRPr lang="en-GB" altLang="en-US" dirty="0"/>
          </a:p>
          <a:p>
            <a:pPr eaLnBrk="1" hangingPunct="1">
              <a:buFont typeface="Arial" charset="0"/>
              <a:buNone/>
            </a:pPr>
            <a:r>
              <a:rPr lang="en-GB" altLang="en-US" sz="4000" b="1" dirty="0">
                <a:solidFill>
                  <a:schemeClr val="accent1"/>
                </a:solidFill>
                <a:latin typeface="Verdana" pitchFamily="34" charset="0"/>
              </a:rPr>
              <a:t>For more information:</a:t>
            </a:r>
            <a:endParaRPr lang="en-US" altLang="en-US" sz="4000" b="1" dirty="0">
              <a:solidFill>
                <a:schemeClr val="accent1"/>
              </a:solidFill>
              <a:latin typeface="Verdana" pitchFamily="34" charset="0"/>
            </a:endParaRP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14313"/>
            <a:ext cx="3009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4"/>
          <p:cNvSpPr>
            <a:spLocks noChangeArrowheads="1"/>
          </p:cNvSpPr>
          <p:nvPr/>
        </p:nvSpPr>
        <p:spPr bwMode="auto">
          <a:xfrm>
            <a:off x="1143000" y="3266520"/>
            <a:ext cx="692943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AEC7D0"/>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C32D2E"/>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C32D2E"/>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itchFamily="18" charset="0"/>
              </a:defRPr>
            </a:lvl9pPr>
          </a:lstStyle>
          <a:p>
            <a:pPr algn="ctr" eaLnBrk="1" hangingPunct="1">
              <a:buClr>
                <a:srgbClr val="3891A7"/>
              </a:buClr>
              <a:buFontTx/>
              <a:buNone/>
            </a:pPr>
            <a:r>
              <a:rPr lang="en-GB" altLang="en-US" sz="2800" dirty="0">
                <a:solidFill>
                  <a:srgbClr val="4F271C"/>
                </a:solidFill>
                <a:latin typeface="Verdana" pitchFamily="34" charset="0"/>
              </a:rPr>
              <a:t>visit </a:t>
            </a:r>
            <a:r>
              <a:rPr lang="en-GB" altLang="en-US" sz="2800" b="1" dirty="0">
                <a:solidFill>
                  <a:srgbClr val="4F271C"/>
                </a:solidFill>
                <a:latin typeface="Verdana" pitchFamily="34" charset="0"/>
                <a:hlinkClick r:id="rId4"/>
              </a:rPr>
              <a:t>www.heranet.info</a:t>
            </a:r>
            <a:endParaRPr lang="en-GB" altLang="en-US" sz="2800" b="1" dirty="0">
              <a:solidFill>
                <a:srgbClr val="4F271C"/>
              </a:solidFill>
              <a:latin typeface="Verdana" pitchFamily="34" charset="0"/>
            </a:endParaRPr>
          </a:p>
          <a:p>
            <a:pPr algn="ctr" eaLnBrk="1" hangingPunct="1">
              <a:buClr>
                <a:srgbClr val="3891A7"/>
              </a:buClr>
              <a:buFontTx/>
              <a:buNone/>
            </a:pPr>
            <a:r>
              <a:rPr lang="en-GB" altLang="en-US" sz="2800" dirty="0">
                <a:solidFill>
                  <a:srgbClr val="4F271C"/>
                </a:solidFill>
                <a:latin typeface="Verdana" pitchFamily="34" charset="0"/>
              </a:rPr>
              <a:t>or contact us at: </a:t>
            </a:r>
            <a:r>
              <a:rPr lang="en-GB" altLang="en-US" sz="2800" b="1" dirty="0">
                <a:solidFill>
                  <a:srgbClr val="4F271C"/>
                </a:solidFill>
                <a:latin typeface="Verdana" pitchFamily="34" charset="0"/>
                <a:hlinkClick r:id="rId5"/>
              </a:rPr>
              <a:t>hera@nwo.nl</a:t>
            </a:r>
            <a:endParaRPr lang="en-US" altLang="en-US" sz="2800" b="1" dirty="0">
              <a:solidFill>
                <a:srgbClr val="4F271C"/>
              </a:solidFill>
              <a:latin typeface="Verdana" pitchFamily="34" charset="0"/>
            </a:endParaRPr>
          </a:p>
        </p:txBody>
      </p:sp>
      <p:sp>
        <p:nvSpPr>
          <p:cNvPr id="27654" name="TextBox 1"/>
          <p:cNvSpPr txBox="1">
            <a:spLocks noChangeArrowheads="1"/>
          </p:cNvSpPr>
          <p:nvPr/>
        </p:nvSpPr>
        <p:spPr bwMode="auto">
          <a:xfrm>
            <a:off x="755650" y="5238956"/>
            <a:ext cx="77041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AEC7D0"/>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C32D2E"/>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C32D2E"/>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itchFamily="18" charset="0"/>
              </a:defRPr>
            </a:lvl9pPr>
          </a:lstStyle>
          <a:p>
            <a:pPr algn="ctr" eaLnBrk="1" hangingPunct="1">
              <a:spcBef>
                <a:spcPct val="0"/>
              </a:spcBef>
              <a:buClrTx/>
              <a:buSzTx/>
              <a:buFontTx/>
              <a:buNone/>
            </a:pPr>
            <a:r>
              <a:rPr lang="en-GB" altLang="en-US" sz="2000" b="1" dirty="0">
                <a:solidFill>
                  <a:schemeClr val="tx2"/>
                </a:solidFill>
                <a:latin typeface="Verdana" pitchFamily="34" charset="0"/>
                <a:ea typeface="Verdana" pitchFamily="34" charset="0"/>
                <a:cs typeface="Verdana" pitchFamily="34" charset="0"/>
              </a:rPr>
              <a:t>Sander Steeman, Programme officer,</a:t>
            </a:r>
          </a:p>
          <a:p>
            <a:pPr algn="ctr" eaLnBrk="1" hangingPunct="1">
              <a:spcBef>
                <a:spcPct val="0"/>
              </a:spcBef>
              <a:buClrTx/>
              <a:buSzTx/>
              <a:buFontTx/>
              <a:buNone/>
            </a:pPr>
            <a:r>
              <a:rPr lang="en-GB" altLang="en-US" sz="2000" b="1" dirty="0">
                <a:solidFill>
                  <a:schemeClr val="tx2"/>
                </a:solidFill>
                <a:latin typeface="Verdana" pitchFamily="34" charset="0"/>
                <a:ea typeface="Verdana" pitchFamily="34" charset="0"/>
                <a:cs typeface="Verdana" pitchFamily="34" charset="0"/>
              </a:rPr>
              <a:t>Netherlands Organisation for Scientific Research (NWO)</a:t>
            </a:r>
          </a:p>
        </p:txBody>
      </p:sp>
    </p:spTree>
    <p:extLst>
      <p:ext uri="{BB962C8B-B14F-4D97-AF65-F5344CB8AC3E}">
        <p14:creationId xmlns:p14="http://schemas.microsoft.com/office/powerpoint/2010/main" val="4244293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14313"/>
            <a:ext cx="3009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subTitle" idx="1"/>
          </p:nvPr>
        </p:nvSpPr>
        <p:spPr>
          <a:xfrm>
            <a:off x="539750" y="1989138"/>
            <a:ext cx="8135938" cy="4176712"/>
          </a:xfrm>
        </p:spPr>
        <p:txBody>
          <a:bodyPr/>
          <a:lstStyle/>
          <a:p>
            <a:pPr eaLnBrk="1" hangingPunct="1"/>
            <a:r>
              <a:rPr lang="de-DE" altLang="en-US" sz="3600" b="1" dirty="0">
                <a:solidFill>
                  <a:srgbClr val="FF0000"/>
                </a:solidFill>
                <a:latin typeface="Verdana" pitchFamily="34" charset="0"/>
              </a:rPr>
              <a:t>IRELAND</a:t>
            </a:r>
            <a:br>
              <a:rPr lang="de-DE" altLang="en-US" sz="3600" b="1" dirty="0">
                <a:solidFill>
                  <a:srgbClr val="FF0000"/>
                </a:solidFill>
                <a:latin typeface="Verdana" pitchFamily="34" charset="0"/>
              </a:rPr>
            </a:br>
            <a:endParaRPr lang="de-DE" altLang="en-US" sz="3600" b="1" dirty="0">
              <a:solidFill>
                <a:srgbClr val="FF0000"/>
              </a:solidFill>
              <a:latin typeface="Verdana" pitchFamily="34" charset="0"/>
            </a:endParaRPr>
          </a:p>
          <a:p>
            <a:pPr eaLnBrk="1" hangingPunct="1"/>
            <a:r>
              <a:rPr lang="de-DE" altLang="en-US" sz="2800" b="1" dirty="0">
                <a:latin typeface="Verdana" pitchFamily="34" charset="0"/>
              </a:rPr>
              <a:t>Fiona Davis &amp; Dr Aileen Marron</a:t>
            </a:r>
            <a:br>
              <a:rPr lang="de-DE" altLang="en-US" sz="2800" b="1" dirty="0">
                <a:latin typeface="Verdana" pitchFamily="34" charset="0"/>
              </a:rPr>
            </a:br>
            <a:endParaRPr lang="de-DE" altLang="en-US" sz="2800" b="1" dirty="0">
              <a:latin typeface="Verdana" pitchFamily="34" charset="0"/>
            </a:endParaRPr>
          </a:p>
          <a:p>
            <a:pPr eaLnBrk="1" hangingPunct="1"/>
            <a:r>
              <a:rPr lang="de-DE" altLang="en-US" sz="2000" dirty="0" err="1">
                <a:latin typeface="Verdana" pitchFamily="34" charset="0"/>
              </a:rPr>
              <a:t>Irish</a:t>
            </a:r>
            <a:r>
              <a:rPr lang="de-DE" altLang="en-US" sz="2000" dirty="0">
                <a:latin typeface="Verdana" pitchFamily="34" charset="0"/>
              </a:rPr>
              <a:t> Research Council (IRC)</a:t>
            </a:r>
          </a:p>
          <a:p>
            <a:pPr eaLnBrk="1" hangingPunct="1"/>
            <a:endParaRPr lang="de-DE" altLang="en-US" sz="2000" b="1" dirty="0">
              <a:latin typeface="Verdana" pitchFamily="34" charset="0"/>
            </a:endParaRPr>
          </a:p>
          <a:p>
            <a:pPr eaLnBrk="1" hangingPunct="1"/>
            <a:r>
              <a:rPr lang="de-DE" altLang="en-US" sz="2000" b="1" dirty="0">
                <a:latin typeface="Verdana" pitchFamily="34" charset="0"/>
              </a:rPr>
              <a:t>E-mail: </a:t>
            </a:r>
            <a:r>
              <a:rPr lang="de-DE" altLang="en-US" sz="2000" b="1" dirty="0">
                <a:solidFill>
                  <a:srgbClr val="FF0000"/>
                </a:solidFill>
                <a:latin typeface="Verdana" pitchFamily="34" charset="0"/>
                <a:hlinkClick r:id="rId4"/>
              </a:rPr>
              <a:t>HERA@research.ie</a:t>
            </a:r>
            <a:endParaRPr lang="de-DE" altLang="en-US" sz="2000" b="1" dirty="0">
              <a:solidFill>
                <a:srgbClr val="FF0000"/>
              </a:solidFill>
              <a:latin typeface="Verdana" pitchFamily="34" charset="0"/>
            </a:endParaRPr>
          </a:p>
          <a:p>
            <a:pPr eaLnBrk="1" hangingPunct="1"/>
            <a:r>
              <a:rPr lang="de-DE" altLang="en-US" sz="2000" b="1" dirty="0">
                <a:solidFill>
                  <a:srgbClr val="FF0000"/>
                </a:solidFill>
                <a:latin typeface="Verdana" pitchFamily="34" charset="0"/>
              </a:rPr>
              <a:t>Twitter: @HERA_research</a:t>
            </a:r>
          </a:p>
          <a:p>
            <a:pPr eaLnBrk="1" hangingPunct="1"/>
            <a:endParaRPr lang="de-DE" altLang="en-US" sz="2000" b="1" dirty="0">
              <a:solidFill>
                <a:srgbClr val="FF0000"/>
              </a:solidFill>
              <a:latin typeface="Verdana" pitchFamily="34" charset="0"/>
            </a:endParaRPr>
          </a:p>
          <a:p>
            <a:pPr eaLnBrk="1" hangingPunct="1"/>
            <a:endParaRPr lang="de-DE" altLang="en-US" sz="2000" b="1" dirty="0">
              <a:latin typeface="Verdana" pitchFamily="34" charset="0"/>
            </a:endParaRPr>
          </a:p>
        </p:txBody>
      </p:sp>
    </p:spTree>
    <p:extLst>
      <p:ext uri="{BB962C8B-B14F-4D97-AF65-F5344CB8AC3E}">
        <p14:creationId xmlns:p14="http://schemas.microsoft.com/office/powerpoint/2010/main" val="1026386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42910862"/>
              </p:ext>
            </p:extLst>
          </p:nvPr>
        </p:nvGraphicFramePr>
        <p:xfrm>
          <a:off x="323850" y="115888"/>
          <a:ext cx="8640763"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1" name="Subtitle 2"/>
          <p:cNvSpPr>
            <a:spLocks noGrp="1"/>
          </p:cNvSpPr>
          <p:nvPr>
            <p:ph idx="1"/>
          </p:nvPr>
        </p:nvSpPr>
        <p:spPr>
          <a:xfrm>
            <a:off x="362857" y="1484313"/>
            <a:ext cx="8323943" cy="5040312"/>
          </a:xfrm>
        </p:spPr>
        <p:txBody>
          <a:bodyPr>
            <a:normAutofit/>
          </a:bodyPr>
          <a:lstStyle/>
          <a:p>
            <a:pPr marL="0" indent="0" eaLnBrk="1" hangingPunct="1">
              <a:buFont typeface="Wingdings 2" pitchFamily="18" charset="2"/>
              <a:buNone/>
              <a:defRPr/>
            </a:pPr>
            <a:r>
              <a:rPr lang="en-GB" sz="2400" b="1" dirty="0">
                <a:latin typeface="Verdana" panose="020B0604030504040204" pitchFamily="34" charset="0"/>
                <a:ea typeface="Verdana" panose="020B0604030504040204" pitchFamily="34" charset="0"/>
                <a:cs typeface="Verdana" panose="020B0604030504040204" pitchFamily="34" charset="0"/>
              </a:rPr>
              <a:t>Possible avenues of inquiry</a:t>
            </a:r>
            <a:r>
              <a:rPr lang="en-GB" sz="2400" dirty="0">
                <a:latin typeface="Verdana" panose="020B0604030504040204" pitchFamily="34" charset="0"/>
                <a:ea typeface="Verdana" panose="020B0604030504040204" pitchFamily="34" charset="0"/>
                <a:cs typeface="Verdana" panose="020B0604030504040204" pitchFamily="34" charset="0"/>
              </a:rPr>
              <a:t>:</a:t>
            </a:r>
          </a:p>
          <a:p>
            <a:pPr>
              <a:defRPr/>
            </a:pPr>
            <a:r>
              <a:rPr lang="en-GB" sz="2000" dirty="0">
                <a:latin typeface="Verdana" panose="020B0604030504040204" pitchFamily="34" charset="0"/>
                <a:ea typeface="Verdana" panose="020B0604030504040204" pitchFamily="34" charset="0"/>
                <a:cs typeface="Verdana" panose="020B0604030504040204" pitchFamily="34" charset="0"/>
              </a:rPr>
              <a:t>The concepts of an approaches to public space(s).</a:t>
            </a:r>
          </a:p>
          <a:p>
            <a:pPr>
              <a:defRPr/>
            </a:pPr>
            <a:r>
              <a:rPr lang="en-GB" sz="2000" dirty="0">
                <a:latin typeface="Verdana" panose="020B0604030504040204" pitchFamily="34" charset="0"/>
                <a:ea typeface="Verdana" panose="020B0604030504040204" pitchFamily="34" charset="0"/>
                <a:cs typeface="Verdana" panose="020B0604030504040204" pitchFamily="34" charset="0"/>
              </a:rPr>
              <a:t>Historical patterns and forms of public space(s) and the relevance of such patterns.</a:t>
            </a:r>
          </a:p>
          <a:p>
            <a:pPr>
              <a:defRPr/>
            </a:pPr>
            <a:r>
              <a:rPr lang="en-GB" sz="2000" dirty="0">
                <a:latin typeface="Verdana" panose="020B0604030504040204" pitchFamily="34" charset="0"/>
                <a:ea typeface="Verdana" panose="020B0604030504040204" pitchFamily="34" charset="0"/>
                <a:cs typeface="Verdana" panose="020B0604030504040204" pitchFamily="34" charset="0"/>
              </a:rPr>
              <a:t>The formation of public space(s) through institutional and non-institutional activities.</a:t>
            </a:r>
          </a:p>
          <a:p>
            <a:pPr>
              <a:defRPr/>
            </a:pPr>
            <a:r>
              <a:rPr lang="en-GB" sz="2000" dirty="0">
                <a:latin typeface="Verdana" panose="020B0604030504040204" pitchFamily="34" charset="0"/>
                <a:ea typeface="Verdana" panose="020B0604030504040204" pitchFamily="34" charset="0"/>
                <a:cs typeface="Verdana" panose="020B0604030504040204" pitchFamily="34" charset="0"/>
              </a:rPr>
              <a:t>The roles played by culture, art creativity in shaping public spaces.</a:t>
            </a:r>
          </a:p>
          <a:p>
            <a:pPr>
              <a:defRPr/>
            </a:pPr>
            <a:r>
              <a:rPr lang="en-GB" sz="2000" dirty="0">
                <a:latin typeface="Verdana" panose="020B0604030504040204" pitchFamily="34" charset="0"/>
                <a:ea typeface="Verdana" panose="020B0604030504040204" pitchFamily="34" charset="0"/>
                <a:cs typeface="Verdana" panose="020B0604030504040204" pitchFamily="34" charset="0"/>
              </a:rPr>
              <a:t>The impact of migration on culture and the creation and use of public spaces.</a:t>
            </a:r>
          </a:p>
          <a:p>
            <a:pPr>
              <a:defRPr/>
            </a:pPr>
            <a:r>
              <a:rPr lang="en-GB" sz="2000" dirty="0">
                <a:latin typeface="Verdana" panose="020B0604030504040204" pitchFamily="34" charset="0"/>
                <a:ea typeface="Verdana" panose="020B0604030504040204" pitchFamily="34" charset="0"/>
                <a:cs typeface="Verdana" panose="020B0604030504040204" pitchFamily="34" charset="0"/>
              </a:rPr>
              <a:t>The role of public spaces in both enabling or challenging models of integration.</a:t>
            </a:r>
          </a:p>
          <a:p>
            <a:pPr marL="0" indent="0" eaLnBrk="1" hangingPunct="1">
              <a:buFont typeface="Wingdings 2" pitchFamily="18" charset="2"/>
              <a:buNone/>
              <a:defRPr/>
            </a:pPr>
            <a:endParaRPr lang="en-US" sz="2800" dirty="0">
              <a:latin typeface="Arial"/>
              <a:cs typeface="Arial"/>
            </a:endParaRPr>
          </a:p>
        </p:txBody>
      </p:sp>
    </p:spTree>
    <p:extLst>
      <p:ext uri="{BB962C8B-B14F-4D97-AF65-F5344CB8AC3E}">
        <p14:creationId xmlns:p14="http://schemas.microsoft.com/office/powerpoint/2010/main" val="782875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428625" y="1700213"/>
            <a:ext cx="8429625" cy="2782300"/>
          </a:xfrm>
        </p:spPr>
        <p:txBody>
          <a:bodyPr/>
          <a:lstStyle/>
          <a:p>
            <a:pPr eaLnBrk="1" hangingPunct="1"/>
            <a:r>
              <a:rPr lang="en-GB" altLang="en-US" sz="3200" b="1" dirty="0">
                <a:solidFill>
                  <a:schemeClr val="accent1"/>
                </a:solidFill>
                <a:latin typeface="Verdana" pitchFamily="34" charset="0"/>
              </a:rPr>
              <a:t>HERA Joint Research Programme</a:t>
            </a:r>
          </a:p>
          <a:p>
            <a:pPr eaLnBrk="1" hangingPunct="1"/>
            <a:r>
              <a:rPr lang="en-GB" altLang="en-US" sz="3200" b="1" dirty="0">
                <a:solidFill>
                  <a:schemeClr val="accent1"/>
                </a:solidFill>
                <a:latin typeface="Verdana" pitchFamily="34" charset="0"/>
              </a:rPr>
              <a:t>“</a:t>
            </a:r>
            <a:r>
              <a:rPr lang="en-GB" altLang="en-US" b="1" dirty="0">
                <a:solidFill>
                  <a:schemeClr val="accent1"/>
                </a:solidFill>
                <a:latin typeface="Verdana" pitchFamily="34" charset="0"/>
              </a:rPr>
              <a:t>Public Spaces: Culture and Integration Europe</a:t>
            </a:r>
            <a:r>
              <a:rPr lang="en-GB" altLang="en-US" sz="3200" b="1" dirty="0">
                <a:solidFill>
                  <a:schemeClr val="accent1"/>
                </a:solidFill>
                <a:latin typeface="Verdana" pitchFamily="34" charset="0"/>
              </a:rPr>
              <a:t>”</a:t>
            </a:r>
          </a:p>
          <a:p>
            <a:pPr eaLnBrk="1" hangingPunct="1"/>
            <a:endParaRPr lang="en-GB" altLang="en-US" sz="2400" dirty="0">
              <a:solidFill>
                <a:srgbClr val="FFFFFF"/>
              </a:solidFill>
              <a:latin typeface="Verdana" pitchFamily="34" charset="0"/>
            </a:endParaRPr>
          </a:p>
          <a:p>
            <a:pPr eaLnBrk="1" hangingPunct="1"/>
            <a:endParaRPr lang="en-GB" altLang="en-US" sz="2000" dirty="0">
              <a:solidFill>
                <a:srgbClr val="FFFFFF"/>
              </a:solidFill>
              <a:latin typeface="Verdana" pitchFamily="34" charset="0"/>
            </a:endParaRPr>
          </a:p>
          <a:p>
            <a:pPr eaLnBrk="1" hangingPunct="1"/>
            <a:endParaRPr lang="en-GB" altLang="en-US" sz="2400" dirty="0">
              <a:solidFill>
                <a:srgbClr val="FFFFFF"/>
              </a:solidFill>
              <a:latin typeface="Verdana" pitchFamily="34" charset="0"/>
            </a:endParaRPr>
          </a:p>
          <a:p>
            <a:pPr eaLnBrk="1" hangingPunct="1"/>
            <a:endParaRPr lang="en-US" altLang="en-US" sz="2400" dirty="0">
              <a:solidFill>
                <a:srgbClr val="FFFFFF"/>
              </a:solidFill>
              <a:latin typeface="Verdana" pitchFamily="34" charset="0"/>
            </a:endParaRP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14313"/>
            <a:ext cx="3786188"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ubtitle 1"/>
          <p:cNvSpPr txBox="1">
            <a:spLocks/>
          </p:cNvSpPr>
          <p:nvPr/>
        </p:nvSpPr>
        <p:spPr bwMode="auto">
          <a:xfrm>
            <a:off x="1304624" y="3573016"/>
            <a:ext cx="6350817" cy="18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AEC7D0"/>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C32D2E"/>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C32D2E"/>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itchFamily="18" charset="0"/>
              </a:defRPr>
            </a:lvl9pPr>
          </a:lstStyle>
          <a:p>
            <a:pPr marL="571500" indent="-571500">
              <a:buFont typeface="+mj-lt"/>
              <a:buAutoNum type="romanLcPeriod" startAt="2"/>
            </a:pPr>
            <a:r>
              <a:rPr lang="nl-NL" altLang="en-US" sz="3200" b="1" i="1" dirty="0" err="1">
                <a:solidFill>
                  <a:schemeClr val="tx2"/>
                </a:solidFill>
                <a:latin typeface="Verdana" pitchFamily="34" charset="0"/>
              </a:rPr>
              <a:t>Proposal</a:t>
            </a:r>
            <a:r>
              <a:rPr lang="nl-NL" altLang="en-US" sz="3200" b="1" i="1" dirty="0">
                <a:solidFill>
                  <a:schemeClr val="tx2"/>
                </a:solidFill>
                <a:latin typeface="Verdana" pitchFamily="34" charset="0"/>
              </a:rPr>
              <a:t> </a:t>
            </a:r>
            <a:r>
              <a:rPr lang="nl-NL" altLang="en-US" sz="3200" b="1" i="1" dirty="0" err="1">
                <a:solidFill>
                  <a:schemeClr val="tx2"/>
                </a:solidFill>
                <a:latin typeface="Verdana" pitchFamily="34" charset="0"/>
              </a:rPr>
              <a:t>preparation</a:t>
            </a:r>
            <a:r>
              <a:rPr lang="nl-NL" altLang="en-US" sz="3200" b="1" i="1" dirty="0">
                <a:solidFill>
                  <a:schemeClr val="tx2"/>
                </a:solidFill>
                <a:latin typeface="Verdana" pitchFamily="34" charset="0"/>
              </a:rPr>
              <a:t> </a:t>
            </a:r>
            <a:r>
              <a:rPr lang="nl-NL" altLang="en-US" sz="3200" b="1" i="1" dirty="0" err="1">
                <a:solidFill>
                  <a:schemeClr val="tx2"/>
                </a:solidFill>
                <a:latin typeface="Verdana" pitchFamily="34" charset="0"/>
              </a:rPr>
              <a:t>and</a:t>
            </a:r>
            <a:r>
              <a:rPr lang="nl-NL" altLang="en-US" sz="3200" b="1" i="1" dirty="0">
                <a:solidFill>
                  <a:schemeClr val="tx2"/>
                </a:solidFill>
                <a:latin typeface="Verdana" pitchFamily="34" charset="0"/>
              </a:rPr>
              <a:t> Application </a:t>
            </a:r>
            <a:r>
              <a:rPr lang="nl-NL" altLang="en-US" sz="3200" b="1" i="1" dirty="0" err="1">
                <a:solidFill>
                  <a:schemeClr val="tx2"/>
                </a:solidFill>
                <a:latin typeface="Verdana" pitchFamily="34" charset="0"/>
              </a:rPr>
              <a:t>Process</a:t>
            </a:r>
            <a:endParaRPr lang="nl-NL" altLang="en-US" sz="3200" b="1" i="1" dirty="0">
              <a:solidFill>
                <a:schemeClr val="tx2"/>
              </a:solidFill>
              <a:latin typeface="Verdana" pitchFamily="34" charset="0"/>
            </a:endParaRPr>
          </a:p>
          <a:p>
            <a:pPr>
              <a:buNone/>
            </a:pPr>
            <a:endParaRPr lang="nl-NL" altLang="en-US" sz="3200" b="1" i="1" dirty="0">
              <a:solidFill>
                <a:schemeClr val="tx2"/>
              </a:solidFill>
              <a:latin typeface="Verdana" pitchFamily="34" charset="0"/>
            </a:endParaRPr>
          </a:p>
          <a:p>
            <a:pPr marL="571500" indent="-571500">
              <a:buAutoNum type="romanLcPeriod" startAt="2"/>
            </a:pPr>
            <a:endParaRPr lang="nl-NL" altLang="en-US" sz="3200" b="1" i="1" dirty="0">
              <a:solidFill>
                <a:schemeClr val="tx2"/>
              </a:solidFill>
              <a:latin typeface="Verdana" pitchFamily="34" charset="0"/>
            </a:endParaRPr>
          </a:p>
          <a:p>
            <a:pPr marL="571500" indent="-571500">
              <a:buAutoNum type="romanLcPeriod" startAt="2"/>
            </a:pPr>
            <a:endParaRPr lang="en-US" altLang="en-US" sz="3200" b="1" i="1" dirty="0">
              <a:solidFill>
                <a:schemeClr val="tx2"/>
              </a:solidFill>
              <a:latin typeface="Verdana" pitchFamily="34" charset="0"/>
            </a:endParaRPr>
          </a:p>
          <a:p>
            <a:pPr marL="571500" indent="-571500" algn="ctr">
              <a:buFont typeface="Wingdings 2" pitchFamily="18" charset="2"/>
              <a:buAutoNum type="romanLcPeriod" startAt="2"/>
            </a:pPr>
            <a:endParaRPr lang="en-US" altLang="en-US" sz="3200" b="1" i="1" dirty="0">
              <a:solidFill>
                <a:schemeClr val="tx2"/>
              </a:solidFill>
              <a:latin typeface="Verdana" pitchFamily="34" charset="0"/>
            </a:endParaRPr>
          </a:p>
          <a:p>
            <a:pPr algn="ctr">
              <a:buFont typeface="Wingdings 2" pitchFamily="18" charset="2"/>
              <a:buNone/>
            </a:pPr>
            <a:endParaRPr lang="en-US" altLang="en-US" sz="2800" b="1" i="1" dirty="0">
              <a:solidFill>
                <a:srgbClr val="FF0000"/>
              </a:solidFill>
              <a:latin typeface="Verdana" pitchFamily="34" charset="0"/>
            </a:endParaRPr>
          </a:p>
        </p:txBody>
      </p:sp>
    </p:spTree>
    <p:extLst>
      <p:ext uri="{BB962C8B-B14F-4D97-AF65-F5344CB8AC3E}">
        <p14:creationId xmlns:p14="http://schemas.microsoft.com/office/powerpoint/2010/main" val="3314992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2649390"/>
              </p:ext>
            </p:extLst>
          </p:nvPr>
        </p:nvGraphicFramePr>
        <p:xfrm>
          <a:off x="611188" y="260350"/>
          <a:ext cx="7772400" cy="72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755650" y="1165413"/>
            <a:ext cx="7988300" cy="5395726"/>
          </a:xfrm>
        </p:spPr>
        <p:txBody>
          <a:bodyPr>
            <a:normAutofit lnSpcReduction="10000"/>
          </a:bodyPr>
          <a:lstStyle/>
          <a:p>
            <a:pPr>
              <a:defRPr/>
            </a:pPr>
            <a:r>
              <a:rPr lang="en-GB" sz="1900" dirty="0">
                <a:latin typeface="Verdana" pitchFamily="34" charset="0"/>
                <a:ea typeface="Verdana" pitchFamily="34" charset="0"/>
                <a:cs typeface="Verdana" pitchFamily="34" charset="0"/>
              </a:rPr>
              <a:t>Call for Proposals.</a:t>
            </a:r>
          </a:p>
          <a:p>
            <a:pPr>
              <a:defRPr/>
            </a:pPr>
            <a:r>
              <a:rPr lang="en-GB" sz="1900" dirty="0">
                <a:latin typeface="Verdana" pitchFamily="34" charset="0"/>
                <a:ea typeface="Verdana" pitchFamily="34" charset="0"/>
                <a:cs typeface="Verdana" pitchFamily="34" charset="0"/>
              </a:rPr>
              <a:t>General and National Eligibility Requirements.</a:t>
            </a:r>
          </a:p>
          <a:p>
            <a:pPr>
              <a:defRPr/>
            </a:pPr>
            <a:r>
              <a:rPr lang="en-GB" sz="1900" dirty="0">
                <a:latin typeface="Verdana" pitchFamily="34" charset="0"/>
                <a:ea typeface="Verdana" pitchFamily="34" charset="0"/>
                <a:cs typeface="Verdana" pitchFamily="34" charset="0"/>
              </a:rPr>
              <a:t>FAQ.</a:t>
            </a:r>
          </a:p>
          <a:p>
            <a:pPr>
              <a:defRPr/>
            </a:pPr>
            <a:r>
              <a:rPr lang="en-GB" sz="1900" dirty="0">
                <a:latin typeface="Verdana" pitchFamily="34" charset="0"/>
                <a:ea typeface="Verdana" pitchFamily="34" charset="0"/>
                <a:cs typeface="Verdana" pitchFamily="34" charset="0"/>
              </a:rPr>
              <a:t>Glossary.</a:t>
            </a:r>
          </a:p>
          <a:p>
            <a:pPr>
              <a:defRPr/>
            </a:pPr>
            <a:r>
              <a:rPr lang="en-GB" sz="1900" dirty="0">
                <a:latin typeface="Verdana" pitchFamily="34" charset="0"/>
                <a:ea typeface="Verdana" pitchFamily="34" charset="0"/>
                <a:cs typeface="Verdana" pitchFamily="34" charset="0"/>
              </a:rPr>
              <a:t>Application template + budget template (Excel).</a:t>
            </a:r>
          </a:p>
          <a:p>
            <a:pPr marL="0" indent="0">
              <a:buFont typeface="Wingdings 2" pitchFamily="18" charset="2"/>
              <a:buNone/>
              <a:defRPr/>
            </a:pPr>
            <a:endParaRPr lang="en-GB" sz="1900" dirty="0">
              <a:latin typeface="Verdana" pitchFamily="34" charset="0"/>
              <a:ea typeface="Verdana" pitchFamily="34" charset="0"/>
              <a:cs typeface="Verdana" pitchFamily="34" charset="0"/>
            </a:endParaRPr>
          </a:p>
          <a:p>
            <a:pPr marL="0" indent="0">
              <a:buFont typeface="Wingdings 2" pitchFamily="18" charset="2"/>
              <a:buNone/>
              <a:defRPr/>
            </a:pPr>
            <a:r>
              <a:rPr lang="en-GB" sz="1900" dirty="0">
                <a:latin typeface="Verdana" pitchFamily="34" charset="0"/>
                <a:ea typeface="Verdana" pitchFamily="34" charset="0"/>
                <a:cs typeface="Verdana" pitchFamily="34" charset="0"/>
              </a:rPr>
              <a:t>All documents are available online at </a:t>
            </a:r>
            <a:r>
              <a:rPr lang="en-GB" sz="1900" b="1" dirty="0">
                <a:latin typeface="Verdana" panose="020B0604030504040204" pitchFamily="34" charset="0"/>
                <a:ea typeface="Verdana" panose="020B0604030504040204" pitchFamily="34" charset="0"/>
                <a:cs typeface="Verdana" panose="020B0604030504040204" pitchFamily="34" charset="0"/>
                <a:hlinkClick r:id="rId8"/>
              </a:rPr>
              <a:t>www.heranet.info</a:t>
            </a:r>
            <a:endParaRPr lang="en-GB" sz="1900" b="1" dirty="0">
              <a:latin typeface="Verdana" panose="020B0604030504040204" pitchFamily="34" charset="0"/>
              <a:ea typeface="Verdana" panose="020B0604030504040204" pitchFamily="34" charset="0"/>
              <a:cs typeface="Verdana" panose="020B0604030504040204" pitchFamily="34" charset="0"/>
            </a:endParaRPr>
          </a:p>
          <a:p>
            <a:pPr marL="0" indent="0">
              <a:buFont typeface="Wingdings 2" pitchFamily="18" charset="2"/>
              <a:buNone/>
              <a:defRPr/>
            </a:pPr>
            <a:endParaRPr lang="en-GB" sz="1900" b="1" dirty="0">
              <a:latin typeface="Verdana" panose="020B0604030504040204" pitchFamily="34" charset="0"/>
              <a:ea typeface="Verdana" panose="020B0604030504040204" pitchFamily="34" charset="0"/>
              <a:cs typeface="Verdana" panose="020B0604030504040204" pitchFamily="34" charset="0"/>
            </a:endParaRPr>
          </a:p>
          <a:p>
            <a:pPr marL="0" indent="0">
              <a:buFont typeface="Wingdings 2" pitchFamily="18" charset="2"/>
              <a:buNone/>
              <a:defRPr/>
            </a:pPr>
            <a:r>
              <a:rPr lang="en-GB" sz="1900" dirty="0">
                <a:latin typeface="Verdana" panose="020B0604030504040204" pitchFamily="34" charset="0"/>
                <a:ea typeface="Verdana" panose="020B0604030504040204" pitchFamily="34" charset="0"/>
                <a:cs typeface="Verdana" panose="020B0604030504040204" pitchFamily="34" charset="0"/>
              </a:rPr>
              <a:t>Additional Checks </a:t>
            </a:r>
          </a:p>
          <a:p>
            <a:pPr marL="0" indent="0">
              <a:buFont typeface="Wingdings 2" pitchFamily="18" charset="2"/>
              <a:buNone/>
              <a:defRPr/>
            </a:pPr>
            <a:r>
              <a:rPr lang="en-GB" sz="1800" dirty="0">
                <a:latin typeface="Verdana" panose="020B0604030504040204" pitchFamily="34" charset="0"/>
                <a:ea typeface="Verdana" panose="020B0604030504040204" pitchFamily="34" charset="0"/>
                <a:cs typeface="Verdana" panose="020B0604030504040204" pitchFamily="34" charset="0"/>
              </a:rPr>
              <a:t>Project Leaders should register early for, the online submission system</a:t>
            </a:r>
            <a:r>
              <a:rPr lang="en-GB" sz="1800" b="1" i="1" dirty="0">
                <a:latin typeface="Verdana" panose="020B0604030504040204" pitchFamily="34" charset="0"/>
                <a:ea typeface="Verdana" panose="020B0604030504040204" pitchFamily="34" charset="0"/>
                <a:cs typeface="Verdana" panose="020B0604030504040204" pitchFamily="34" charset="0"/>
              </a:rPr>
              <a:t> Isaac </a:t>
            </a:r>
            <a:r>
              <a:rPr lang="en-GB" sz="1800" b="1" dirty="0">
                <a:latin typeface="Verdana" panose="020B0604030504040204" pitchFamily="34" charset="0"/>
                <a:ea typeface="Verdana" panose="020B0604030504040204" pitchFamily="34" charset="0"/>
                <a:cs typeface="Verdana" panose="020B0604030504040204" pitchFamily="34" charset="0"/>
                <a:hlinkClick r:id="rId9"/>
              </a:rPr>
              <a:t>https://www.isaac.nwo.nl/en/home</a:t>
            </a:r>
            <a:r>
              <a:rPr lang="en-GB" sz="1800" b="1" dirty="0">
                <a:latin typeface="Verdana" panose="020B0604030504040204" pitchFamily="34" charset="0"/>
                <a:ea typeface="Verdana" panose="020B0604030504040204" pitchFamily="34" charset="0"/>
                <a:cs typeface="Verdana" panose="020B0604030504040204" pitchFamily="34" charset="0"/>
              </a:rPr>
              <a:t> </a:t>
            </a:r>
            <a:endParaRPr lang="en-GB" sz="1800" dirty="0">
              <a:latin typeface="Verdana" panose="020B0604030504040204" pitchFamily="34" charset="0"/>
              <a:ea typeface="Verdana" panose="020B0604030504040204" pitchFamily="34" charset="0"/>
              <a:cs typeface="Verdana" panose="020B0604030504040204" pitchFamily="34" charset="0"/>
            </a:endParaRPr>
          </a:p>
          <a:p>
            <a:pPr>
              <a:defRPr/>
            </a:pPr>
            <a:r>
              <a:rPr lang="en-IE" sz="1700" dirty="0">
                <a:latin typeface="Verdana" panose="020B0604030504040204" pitchFamily="34" charset="0"/>
                <a:ea typeface="Verdana" panose="020B0604030504040204" pitchFamily="34" charset="0"/>
                <a:cs typeface="Verdana" panose="020B0604030504040204" pitchFamily="34" charset="0"/>
              </a:rPr>
              <a:t>Please ensure that you have looked at the latest eligibility guidelines and the FAQs on the HERA website, these are regularly updated while the call is open.</a:t>
            </a:r>
          </a:p>
          <a:p>
            <a:pPr>
              <a:defRPr/>
            </a:pPr>
            <a:r>
              <a:rPr lang="en-IE" sz="2000" dirty="0"/>
              <a:t>Note that some national funding organisations require that applicants should also submit additional documents to the relevant national funding organisation(s). Please see the HERA JRP PS General and National Eligibility Requirements for detailed instructions. </a:t>
            </a:r>
            <a:endParaRPr lang="en-IE" sz="19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en-IE" sz="19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en-US" sz="2400" dirty="0"/>
          </a:p>
          <a:p>
            <a:pPr marL="0" indent="0">
              <a:buFont typeface="Wingdings 2" pitchFamily="18" charset="2"/>
              <a:buNone/>
              <a:defRPr/>
            </a:pPr>
            <a:endParaRPr lang="en-GB"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62411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09566948"/>
              </p:ext>
            </p:extLst>
          </p:nvPr>
        </p:nvGraphicFramePr>
        <p:xfrm>
          <a:off x="539750" y="188913"/>
          <a:ext cx="8280400" cy="64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s://pbs.twimg.com/media/DEXYc7kWsAAX5fm.jpg:large">
            <a:extLst>
              <a:ext uri="{FF2B5EF4-FFF2-40B4-BE49-F238E27FC236}">
                <a16:creationId xmlns:a16="http://schemas.microsoft.com/office/drawing/2014/main" id="{7540852F-453B-4B1F-8316-E03BEC18A401}"/>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tretch>
            <a:fillRect/>
          </a:stretch>
        </p:blipFill>
        <p:spPr bwMode="auto">
          <a:xfrm>
            <a:off x="3708400" y="2112091"/>
            <a:ext cx="5111750" cy="298185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368CDDAD-9D72-45A1-9873-2EE7D85045C3}"/>
              </a:ext>
            </a:extLst>
          </p:cNvPr>
          <p:cNvSpPr>
            <a:spLocks noGrp="1"/>
          </p:cNvSpPr>
          <p:nvPr>
            <p:ph type="body" sz="half" idx="2"/>
          </p:nvPr>
        </p:nvSpPr>
        <p:spPr/>
        <p:txBody>
          <a:bodyPr>
            <a:normAutofit/>
          </a:bodyPr>
          <a:lstStyle/>
          <a:p>
            <a:r>
              <a:rPr lang="en-IE" sz="2000" dirty="0">
                <a:latin typeface="Verdana" panose="020B0604030504040204" pitchFamily="34" charset="0"/>
                <a:ea typeface="Verdana" panose="020B0604030504040204" pitchFamily="34" charset="0"/>
                <a:cs typeface="Verdana" panose="020B0604030504040204" pitchFamily="34" charset="0"/>
              </a:rPr>
              <a:t>A HERA Partner search tool is available through NCN (Polish Research Council):</a:t>
            </a:r>
          </a:p>
          <a:p>
            <a:r>
              <a:rPr lang="en-IE" sz="2000" u="sng" dirty="0">
                <a:latin typeface="Verdana" panose="020B0604030504040204" pitchFamily="34" charset="0"/>
                <a:ea typeface="Verdana" panose="020B0604030504040204" pitchFamily="34" charset="0"/>
                <a:cs typeface="Verdana" panose="020B0604030504040204" pitchFamily="34" charset="0"/>
                <a:hlinkClick r:id="rId9"/>
              </a:rPr>
              <a:t>https://ncn.gov.pl/partners/hera/</a:t>
            </a:r>
            <a:r>
              <a:rPr lang="en-IE" sz="20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109991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39750" y="188913"/>
          <a:ext cx="8280400" cy="64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539750" y="1052513"/>
            <a:ext cx="8218488" cy="5399087"/>
          </a:xfrm>
        </p:spPr>
        <p:txBody>
          <a:bodyPr>
            <a:normAutofit fontScale="92500" lnSpcReduction="10000"/>
          </a:bodyPr>
          <a:lstStyle/>
          <a:p>
            <a:pPr eaLnBrk="1" hangingPunct="1">
              <a:defRPr/>
            </a:pPr>
            <a:r>
              <a:rPr lang="en-GB" sz="2000" dirty="0">
                <a:latin typeface="Verdana" panose="020B0604030504040204" pitchFamily="34" charset="0"/>
                <a:ea typeface="Verdana" panose="020B0604030504040204" pitchFamily="34" charset="0"/>
                <a:cs typeface="Verdana" panose="020B0604030504040204" pitchFamily="34" charset="0"/>
              </a:rPr>
              <a:t>Outline Proposals must follow the prescribed format and be submitted before the deadline of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24 October 2017</a:t>
            </a:r>
            <a:r>
              <a:rPr lang="en-GB" sz="2000" dirty="0">
                <a:latin typeface="Verdana" panose="020B0604030504040204" pitchFamily="34" charset="0"/>
                <a:ea typeface="Verdana" panose="020B0604030504040204" pitchFamily="34" charset="0"/>
                <a:cs typeface="Verdana" panose="020B0604030504040204" pitchFamily="34" charset="0"/>
              </a:rPr>
              <a:t>,</a:t>
            </a:r>
            <a:br>
              <a:rPr lang="en-GB" sz="2000" dirty="0">
                <a:latin typeface="Verdana" panose="020B0604030504040204" pitchFamily="34" charset="0"/>
                <a:ea typeface="Verdana" panose="020B0604030504040204" pitchFamily="34" charset="0"/>
                <a:cs typeface="Verdana" panose="020B0604030504040204" pitchFamily="34" charset="0"/>
              </a:rPr>
            </a:br>
            <a:r>
              <a:rPr lang="en-GB" sz="2000" dirty="0">
                <a:latin typeface="Verdana" panose="020B0604030504040204" pitchFamily="34" charset="0"/>
                <a:ea typeface="Verdana" panose="020B0604030504040204" pitchFamily="34" charset="0"/>
                <a:cs typeface="Verdana" panose="020B0604030504040204" pitchFamily="34" charset="0"/>
              </a:rPr>
              <a:t> 14:00 CEST (Central European Summer Time).</a:t>
            </a:r>
          </a:p>
          <a:p>
            <a:pPr marL="0" indent="0" eaLnBrk="1" hangingPunct="1">
              <a:buFont typeface="Wingdings 2" pitchFamily="18" charset="2"/>
              <a:buNone/>
              <a:defRPr/>
            </a:pPr>
            <a:endParaRPr lang="en-GB" sz="1400"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GB" sz="2000" dirty="0">
                <a:latin typeface="Verdana" panose="020B0604030504040204" pitchFamily="34" charset="0"/>
                <a:ea typeface="Verdana" panose="020B0604030504040204" pitchFamily="34" charset="0"/>
                <a:cs typeface="Verdana" panose="020B0604030504040204" pitchFamily="34" charset="0"/>
              </a:rPr>
              <a:t>At least 4 eligible researchers (Principal Investigators) from 4 different participating countries:</a:t>
            </a:r>
          </a:p>
          <a:p>
            <a:pPr marL="549275" lvl="2" indent="0">
              <a:buNone/>
            </a:pPr>
            <a:r>
              <a:rPr lang="en-US" sz="1800" b="1" dirty="0">
                <a:latin typeface="Verdana" panose="020B0604030504040204" pitchFamily="34" charset="0"/>
                <a:ea typeface="Verdana" panose="020B0604030504040204" pitchFamily="34" charset="0"/>
                <a:cs typeface="Verdana" panose="020B0604030504040204" pitchFamily="34" charset="0"/>
              </a:rPr>
              <a:t>Austria, Belgium (Wallonia), Czech Republic, Croatia, Denmark, Estonia, Finland, France, Germany, Iceland, Ireland, Italy, Latvia, Lithuania, Luxembourg, Netherlands, Norway, Poland, Portugal, Slovenia, Spain, Sweden, Switzerland, United Kingdom</a:t>
            </a:r>
          </a:p>
          <a:p>
            <a:pPr marL="319088" lvl="1" indent="0" eaLnBrk="1" hangingPunct="1">
              <a:buFont typeface="Wingdings 2" pitchFamily="18" charset="2"/>
              <a:buNone/>
              <a:defRPr/>
            </a:pPr>
            <a:endParaRPr lang="en-GB" sz="1400"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GB" sz="2000" dirty="0">
                <a:latin typeface="Verdana" panose="020B0604030504040204" pitchFamily="34" charset="0"/>
                <a:ea typeface="Verdana" panose="020B0604030504040204" pitchFamily="34" charset="0"/>
                <a:cs typeface="Verdana" panose="020B0604030504040204" pitchFamily="34" charset="0"/>
              </a:rPr>
              <a:t>Maximum budget per project (across all partners):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€ 1 M </a:t>
            </a:r>
            <a:endParaRPr lang="en-GB" sz="1400"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GB" sz="2000" dirty="0">
                <a:latin typeface="Verdana" panose="020B0604030504040204" pitchFamily="34" charset="0"/>
                <a:ea typeface="Verdana" panose="020B0604030504040204" pitchFamily="34" charset="0"/>
                <a:cs typeface="Verdana" panose="020B0604030504040204" pitchFamily="34" charset="0"/>
              </a:rPr>
              <a:t>Project duration: Between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24 to 36 months.</a:t>
            </a:r>
          </a:p>
          <a:p>
            <a:pPr eaLnBrk="1" hangingPunct="1">
              <a:defRPr/>
            </a:pPr>
            <a:r>
              <a:rPr lang="en-GB" sz="2000" dirty="0">
                <a:latin typeface="Verdana" panose="020B0604030504040204" pitchFamily="34" charset="0"/>
                <a:ea typeface="Verdana" panose="020B0604030504040204" pitchFamily="34" charset="0"/>
                <a:cs typeface="Verdana" panose="020B0604030504040204" pitchFamily="34" charset="0"/>
              </a:rPr>
              <a:t>Projects must start by May 2019 and finish by May 2022 at the latest.</a:t>
            </a:r>
          </a:p>
          <a:p>
            <a:pPr marL="0" indent="0" eaLnBrk="1" hangingPunct="1">
              <a:buNone/>
              <a:defRPr/>
            </a:pPr>
            <a:endParaRPr lang="en-GB" sz="1400"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GB" sz="2000" dirty="0">
                <a:latin typeface="Verdana" panose="020B0604030504040204" pitchFamily="34" charset="0"/>
                <a:ea typeface="Verdana" panose="020B0604030504040204" pitchFamily="34" charset="0"/>
                <a:cs typeface="Verdana" panose="020B0604030504040204" pitchFamily="34" charset="0"/>
              </a:rPr>
              <a:t>All applicants and budget items must be eligible according to the </a:t>
            </a:r>
            <a:r>
              <a:rPr lang="en-GB" sz="2000" i="1" dirty="0">
                <a:latin typeface="Verdana" panose="020B0604030504040204" pitchFamily="34" charset="0"/>
                <a:ea typeface="Verdana" panose="020B0604030504040204" pitchFamily="34" charset="0"/>
                <a:cs typeface="Verdana" panose="020B0604030504040204" pitchFamily="34" charset="0"/>
              </a:rPr>
              <a:t>National Eligibility Requirements </a:t>
            </a:r>
            <a:r>
              <a:rPr lang="en-GB" sz="2000" dirty="0">
                <a:latin typeface="Verdana" panose="020B0604030504040204" pitchFamily="34" charset="0"/>
                <a:ea typeface="Verdana" panose="020B0604030504040204" pitchFamily="34" charset="0"/>
                <a:cs typeface="Verdana" panose="020B0604030504040204" pitchFamily="34" charset="0"/>
              </a:rPr>
              <a:t>(</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hlinkClick r:id="rId8"/>
              </a:rPr>
              <a:t>www.heranet.info</a:t>
            </a:r>
            <a:r>
              <a:rPr lang="en-GB" sz="2000" dirty="0">
                <a:latin typeface="Verdana" panose="020B0604030504040204" pitchFamily="34" charset="0"/>
                <a:ea typeface="Verdana" panose="020B0604030504040204" pitchFamily="34" charset="0"/>
                <a:cs typeface="Verdana" panose="020B0604030504040204" pitchFamily="34" charset="0"/>
              </a:rPr>
              <a:t>).</a:t>
            </a:r>
          </a:p>
          <a:p>
            <a:pPr eaLnBrk="1" hangingPunct="1">
              <a:defRPr/>
            </a:pPr>
            <a:endParaRPr lang="en-GB" sz="2000" dirty="0">
              <a:latin typeface="Verdana" pitchFamily="34" charset="0"/>
            </a:endParaRPr>
          </a:p>
        </p:txBody>
      </p:sp>
    </p:spTree>
    <p:extLst>
      <p:ext uri="{BB962C8B-B14F-4D97-AF65-F5344CB8AC3E}">
        <p14:creationId xmlns:p14="http://schemas.microsoft.com/office/powerpoint/2010/main" val="3973129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18810833"/>
              </p:ext>
            </p:extLst>
          </p:nvPr>
        </p:nvGraphicFramePr>
        <p:xfrm>
          <a:off x="539750" y="188913"/>
          <a:ext cx="8280400" cy="64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539750" y="1052513"/>
            <a:ext cx="8218488" cy="5399087"/>
          </a:xfrm>
        </p:spPr>
        <p:txBody>
          <a:bodyPr>
            <a:normAutofit/>
          </a:bodyPr>
          <a:lstStyle/>
          <a:p>
            <a:pPr eaLnBrk="1" hangingPunct="1">
              <a:defRPr/>
            </a:pPr>
            <a:endParaRPr lang="en-GB" sz="2000" b="1" dirty="0">
              <a:latin typeface="Verdana" pitchFamily="34" charset="0"/>
            </a:endParaRPr>
          </a:p>
          <a:p>
            <a:pPr eaLnBrk="1" hangingPunct="1">
              <a:defRPr/>
            </a:pPr>
            <a:r>
              <a:rPr lang="en-GB" sz="2000" b="1" dirty="0">
                <a:latin typeface="Verdana" pitchFamily="34" charset="0"/>
              </a:rPr>
              <a:t>Maximum Funding: €242,500 i.e. budgets, including overhead costs, cannot exceed this amount.</a:t>
            </a:r>
          </a:p>
          <a:p>
            <a:pPr marL="0" indent="0" eaLnBrk="1" hangingPunct="1">
              <a:buNone/>
              <a:defRPr/>
            </a:pPr>
            <a:endParaRPr lang="en-GB" sz="2000" b="1" dirty="0">
              <a:latin typeface="Verdana" pitchFamily="34" charset="0"/>
            </a:endParaRPr>
          </a:p>
          <a:p>
            <a:pPr>
              <a:defRPr/>
            </a:pPr>
            <a:r>
              <a:rPr lang="en-IE" sz="2000" dirty="0">
                <a:solidFill>
                  <a:schemeClr val="accent1"/>
                </a:solidFill>
                <a:latin typeface="Verdana" panose="020B0604030504040204" pitchFamily="34" charset="0"/>
                <a:ea typeface="Verdana" panose="020B0604030504040204" pitchFamily="34" charset="0"/>
                <a:cs typeface="Verdana" panose="020B0604030504040204" pitchFamily="34" charset="0"/>
              </a:rPr>
              <a:t>Please note that applicants must submit their proposed budget to the IRC for review prior to the submission of their proposal. </a:t>
            </a:r>
          </a:p>
          <a:p>
            <a:pPr>
              <a:defRPr/>
            </a:pPr>
            <a:endParaRPr lang="en-IE" sz="2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defRPr/>
            </a:pPr>
            <a:r>
              <a:rPr lang="en-IE" sz="2000" dirty="0">
                <a:solidFill>
                  <a:schemeClr val="accent1"/>
                </a:solidFill>
                <a:latin typeface="Verdana" panose="020B0604030504040204" pitchFamily="34" charset="0"/>
                <a:ea typeface="Verdana" panose="020B0604030504040204" pitchFamily="34" charset="0"/>
                <a:cs typeface="Verdana" panose="020B0604030504040204" pitchFamily="34" charset="0"/>
              </a:rPr>
              <a:t>Please aim to submit your budget a week in advance of the outline proposal submission deadline – Oct 24</a:t>
            </a:r>
            <a:r>
              <a:rPr lang="en-IE" sz="2000" baseline="30000" dirty="0">
                <a:solidFill>
                  <a:schemeClr val="accent1"/>
                </a:solidFill>
                <a:latin typeface="Verdana" panose="020B0604030504040204" pitchFamily="34" charset="0"/>
                <a:ea typeface="Verdana" panose="020B0604030504040204" pitchFamily="34" charset="0"/>
                <a:cs typeface="Verdana" panose="020B0604030504040204" pitchFamily="34" charset="0"/>
              </a:rPr>
              <a:t>th.</a:t>
            </a:r>
          </a:p>
          <a:p>
            <a:pPr>
              <a:defRPr/>
            </a:pPr>
            <a:endParaRPr lang="en-IE" sz="2000" baseline="300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defRPr/>
            </a:pPr>
            <a:r>
              <a:rPr lang="en-IE" sz="2800" baseline="30000" dirty="0">
                <a:solidFill>
                  <a:schemeClr val="accent1"/>
                </a:solidFill>
                <a:latin typeface="Verdana" panose="020B0604030504040204" pitchFamily="34" charset="0"/>
                <a:ea typeface="Verdana" panose="020B0604030504040204" pitchFamily="34" charset="0"/>
                <a:cs typeface="Verdana" panose="020B0604030504040204" pitchFamily="34" charset="0"/>
              </a:rPr>
              <a:t>IRC eligible costs can be found here: </a:t>
            </a:r>
            <a:r>
              <a:rPr lang="en-IE" sz="2800" baseline="30000" dirty="0">
                <a:solidFill>
                  <a:schemeClr val="accent1"/>
                </a:solidFill>
                <a:latin typeface="Verdana" panose="020B0604030504040204" pitchFamily="34" charset="0"/>
                <a:ea typeface="Verdana" panose="020B0604030504040204" pitchFamily="34" charset="0"/>
                <a:cs typeface="Verdana" panose="020B0604030504040204" pitchFamily="34" charset="0"/>
                <a:hlinkClick r:id="rId8"/>
              </a:rPr>
              <a:t>http://heranet.info/system/files/hera_jrp_ps_general_and_national_eligibility_requirements_18092017.pdf</a:t>
            </a:r>
            <a:r>
              <a:rPr lang="en-IE" sz="2800" baseline="300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endParaRPr lang="en-GB" sz="28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defRPr/>
            </a:pPr>
            <a:endParaRPr lang="en-GB" sz="2000" b="1" dirty="0">
              <a:latin typeface="Verdana" pitchFamily="34" charset="0"/>
            </a:endParaRPr>
          </a:p>
        </p:txBody>
      </p:sp>
    </p:spTree>
    <p:extLst>
      <p:ext uri="{BB962C8B-B14F-4D97-AF65-F5344CB8AC3E}">
        <p14:creationId xmlns:p14="http://schemas.microsoft.com/office/powerpoint/2010/main" val="2751649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11560" y="188913"/>
          <a:ext cx="7987928" cy="791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Content Placeholder 4"/>
          <p:cNvSpPr>
            <a:spLocks noGrp="1"/>
          </p:cNvSpPr>
          <p:nvPr>
            <p:ph idx="1"/>
          </p:nvPr>
        </p:nvSpPr>
        <p:spPr>
          <a:xfrm>
            <a:off x="539750" y="1484313"/>
            <a:ext cx="8064500" cy="4678362"/>
          </a:xfrm>
        </p:spPr>
        <p:txBody>
          <a:bodyPr/>
          <a:lstStyle/>
          <a:p>
            <a:r>
              <a:rPr lang="en-GB" altLang="en-US" sz="2000" dirty="0">
                <a:latin typeface="Verdana" pitchFamily="34" charset="0"/>
                <a:ea typeface="Verdana" pitchFamily="34" charset="0"/>
                <a:cs typeface="Verdana" pitchFamily="34" charset="0"/>
              </a:rPr>
              <a:t>At least four </a:t>
            </a:r>
            <a:r>
              <a:rPr lang="en-GB" altLang="en-US" sz="2000" b="1" dirty="0">
                <a:latin typeface="Verdana" pitchFamily="34" charset="0"/>
                <a:ea typeface="Verdana" pitchFamily="34" charset="0"/>
                <a:cs typeface="Verdana" pitchFamily="34" charset="0"/>
              </a:rPr>
              <a:t>PIs</a:t>
            </a:r>
            <a:r>
              <a:rPr lang="en-GB" altLang="en-US" sz="2000" dirty="0">
                <a:latin typeface="Verdana" pitchFamily="34" charset="0"/>
                <a:ea typeface="Verdana" pitchFamily="34" charset="0"/>
                <a:cs typeface="Verdana" pitchFamily="34" charset="0"/>
              </a:rPr>
              <a:t> from four different eligible countries. </a:t>
            </a:r>
          </a:p>
          <a:p>
            <a:r>
              <a:rPr lang="en-GB" altLang="en-US" sz="2000" dirty="0">
                <a:latin typeface="Verdana" pitchFamily="34" charset="0"/>
                <a:ea typeface="Verdana" pitchFamily="34" charset="0"/>
                <a:cs typeface="Verdana" pitchFamily="34" charset="0"/>
              </a:rPr>
              <a:t>Each PI leads research activities at his/her institution.</a:t>
            </a:r>
          </a:p>
          <a:p>
            <a:r>
              <a:rPr lang="en-GB" altLang="en-US" sz="2000" dirty="0">
                <a:latin typeface="Verdana" pitchFamily="34" charset="0"/>
                <a:ea typeface="Verdana" pitchFamily="34" charset="0"/>
                <a:cs typeface="Verdana" pitchFamily="34" charset="0"/>
              </a:rPr>
              <a:t>One of the PIs (PI1 in your application) also functions as the Project Leader (PL) of the project.</a:t>
            </a:r>
          </a:p>
          <a:p>
            <a:r>
              <a:rPr lang="en-GB" altLang="en-US" sz="2000" dirty="0">
                <a:latin typeface="Verdana" pitchFamily="34" charset="0"/>
                <a:ea typeface="Verdana" pitchFamily="34" charset="0"/>
                <a:cs typeface="Verdana" pitchFamily="34" charset="0"/>
              </a:rPr>
              <a:t>Each PI must be eligible according the rules of his/her national funding organisation.</a:t>
            </a:r>
          </a:p>
          <a:p>
            <a:r>
              <a:rPr lang="en-GB" altLang="en-US" sz="2000" dirty="0">
                <a:latin typeface="Verdana" pitchFamily="34" charset="0"/>
                <a:ea typeface="Verdana" pitchFamily="34" charset="0"/>
                <a:cs typeface="Verdana" pitchFamily="34" charset="0"/>
              </a:rPr>
              <a:t>There can be more than one PI from the same country in one proposal (provided they are based at different institutions). </a:t>
            </a:r>
          </a:p>
          <a:p>
            <a:r>
              <a:rPr lang="en-GB" altLang="en-US" sz="2000" dirty="0">
                <a:latin typeface="Verdana" pitchFamily="34" charset="0"/>
                <a:ea typeface="Verdana" pitchFamily="34" charset="0"/>
                <a:cs typeface="Verdana" pitchFamily="34" charset="0"/>
              </a:rPr>
              <a:t>Only one PI from the same institution in one proposal; per institution there can be additional Project Members.</a:t>
            </a:r>
          </a:p>
          <a:p>
            <a:endParaRPr lang="en-GB" altLang="en-US" sz="2000" dirty="0">
              <a:solidFill>
                <a:srgbClr val="FF0000"/>
              </a:solidFill>
              <a:latin typeface="Verdana" pitchFamily="34" charset="0"/>
              <a:ea typeface="Verdana" pitchFamily="34" charset="0"/>
              <a:cs typeface="Verdana" pitchFamily="34" charset="0"/>
            </a:endParaRPr>
          </a:p>
          <a:p>
            <a:r>
              <a:rPr lang="en-GB" altLang="en-US" sz="2000" dirty="0">
                <a:solidFill>
                  <a:srgbClr val="FF0000"/>
                </a:solidFill>
                <a:latin typeface="Verdana" pitchFamily="34" charset="0"/>
                <a:ea typeface="Verdana" pitchFamily="34" charset="0"/>
                <a:cs typeface="Verdana" pitchFamily="34" charset="0"/>
              </a:rPr>
              <a:t>A PI may act in </a:t>
            </a:r>
            <a:r>
              <a:rPr lang="en-GB" altLang="en-US" sz="2000" b="1" dirty="0">
                <a:solidFill>
                  <a:srgbClr val="FF0000"/>
                </a:solidFill>
                <a:latin typeface="Verdana" pitchFamily="34" charset="0"/>
                <a:ea typeface="Verdana" pitchFamily="34" charset="0"/>
                <a:cs typeface="Verdana" pitchFamily="34" charset="0"/>
              </a:rPr>
              <a:t>one</a:t>
            </a:r>
            <a:r>
              <a:rPr lang="en-GB" altLang="en-US" sz="2000" dirty="0">
                <a:solidFill>
                  <a:srgbClr val="FF0000"/>
                </a:solidFill>
                <a:latin typeface="Verdana" pitchFamily="34" charset="0"/>
                <a:ea typeface="Verdana" pitchFamily="34" charset="0"/>
                <a:cs typeface="Verdana" pitchFamily="34" charset="0"/>
              </a:rPr>
              <a:t> proposal only.</a:t>
            </a:r>
          </a:p>
        </p:txBody>
      </p:sp>
    </p:spTree>
    <p:extLst>
      <p:ext uri="{BB962C8B-B14F-4D97-AF65-F5344CB8AC3E}">
        <p14:creationId xmlns:p14="http://schemas.microsoft.com/office/powerpoint/2010/main" val="816080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Blank">
  <a:themeElements>
    <a:clrScheme name="NWO">
      <a:dk1>
        <a:srgbClr val="ED1C24"/>
      </a:dk1>
      <a:lt1>
        <a:sysClr val="window" lastClr="FFFFFF"/>
      </a:lt1>
      <a:dk2>
        <a:srgbClr val="ED1C24"/>
      </a:dk2>
      <a:lt2>
        <a:srgbClr val="DDDEDF"/>
      </a:lt2>
      <a:accent1>
        <a:srgbClr val="ED1C24"/>
      </a:accent1>
      <a:accent2>
        <a:srgbClr val="FCAF17"/>
      </a:accent2>
      <a:accent3>
        <a:srgbClr val="F47920"/>
      </a:accent3>
      <a:accent4>
        <a:srgbClr val="17B009"/>
      </a:accent4>
      <a:accent5>
        <a:srgbClr val="279E8F"/>
      </a:accent5>
      <a:accent6>
        <a:srgbClr val="3E4E54"/>
      </a:accent6>
      <a:hlink>
        <a:srgbClr val="EB8803"/>
      </a:hlink>
      <a:folHlink>
        <a:srgbClr val="5F7791"/>
      </a:folHlink>
    </a:clrScheme>
    <a:fontScheme name="NWO - Tekstpagi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WO - Tekstpagi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WO - Tekstpagi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WO - Tekstpagi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WO - Tekstpagi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WO - Tekstpagi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WO - Tekstpagi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WO - Tekstpagi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WO - Tekstpagi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WO - Tekstpagi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WO - Tekstpagi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WO - Tekstpagi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WO - Tekstpagi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NWO">
      <a:dk1>
        <a:srgbClr val="ED1C24"/>
      </a:dk1>
      <a:lt1>
        <a:sysClr val="window" lastClr="FFFFFF"/>
      </a:lt1>
      <a:dk2>
        <a:srgbClr val="ED1C24"/>
      </a:dk2>
      <a:lt2>
        <a:srgbClr val="DDDEDF"/>
      </a:lt2>
      <a:accent1>
        <a:srgbClr val="ED1C24"/>
      </a:accent1>
      <a:accent2>
        <a:srgbClr val="FCAF17"/>
      </a:accent2>
      <a:accent3>
        <a:srgbClr val="F47920"/>
      </a:accent3>
      <a:accent4>
        <a:srgbClr val="17B009"/>
      </a:accent4>
      <a:accent5>
        <a:srgbClr val="279E8F"/>
      </a:accent5>
      <a:accent6>
        <a:srgbClr val="3E4E54"/>
      </a:accent6>
      <a:hlink>
        <a:srgbClr val="EB8803"/>
      </a:hlink>
      <a:folHlink>
        <a:srgbClr val="5F7791"/>
      </a:folHlink>
    </a:clrScheme>
    <a:fontScheme name="NWO - Tekstpagi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WO - Tekstpagi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WO - Tekstpagi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WO - Tekstpagi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WO - Tekstpagi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WO - Tekstpagi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WO - Tekstpagi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WO - Tekstpagi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WO - Tekstpagi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WO - Tekstpagi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WO - Tekstpagi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WO - Tekstpagi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WO - Tekstpagi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a:themeElements>
    <a:clrScheme name="NWO">
      <a:dk1>
        <a:srgbClr val="ED1C24"/>
      </a:dk1>
      <a:lt1>
        <a:sysClr val="window" lastClr="FFFFFF"/>
      </a:lt1>
      <a:dk2>
        <a:srgbClr val="ED1C24"/>
      </a:dk2>
      <a:lt2>
        <a:srgbClr val="DDDEDF"/>
      </a:lt2>
      <a:accent1>
        <a:srgbClr val="ED1C24"/>
      </a:accent1>
      <a:accent2>
        <a:srgbClr val="FCAF17"/>
      </a:accent2>
      <a:accent3>
        <a:srgbClr val="F47920"/>
      </a:accent3>
      <a:accent4>
        <a:srgbClr val="17B009"/>
      </a:accent4>
      <a:accent5>
        <a:srgbClr val="279E8F"/>
      </a:accent5>
      <a:accent6>
        <a:srgbClr val="3E4E54"/>
      </a:accent6>
      <a:hlink>
        <a:srgbClr val="EB8803"/>
      </a:hlink>
      <a:folHlink>
        <a:srgbClr val="5F7791"/>
      </a:folHlink>
    </a:clrScheme>
    <a:fontScheme name="NWO - Tekstpagin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WO - Tekstpagi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WO - Tekstpagi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WO - Tekstpagi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WO - Tekstpagi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WO - Tekstpagi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WO - Tekstpagi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WO - Tekstpagi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WO - Tekstpagi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WO - Tekstpagi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WO - Tekstpagi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WO - Tekstpagi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WO - Tekstpagi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Aangepast 6">
      <a:dk1>
        <a:sysClr val="windowText" lastClr="000000"/>
      </a:dk1>
      <a:lt1>
        <a:srgbClr val="FFFFFF"/>
      </a:lt1>
      <a:dk2>
        <a:srgbClr val="595959"/>
      </a:dk2>
      <a:lt2>
        <a:srgbClr val="EEECE1"/>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1713</Words>
  <Application>Microsoft Office PowerPoint</Application>
  <PresentationFormat>On-screen Show (4:3)</PresentationFormat>
  <Paragraphs>227</Paragraphs>
  <Slides>25</Slides>
  <Notes>21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Arial</vt:lpstr>
      <vt:lpstr>Calibri</vt:lpstr>
      <vt:lpstr>Verdana</vt:lpstr>
      <vt:lpstr>Wingdings 2</vt:lpstr>
      <vt:lpstr>Blank</vt:lpstr>
      <vt:lpstr>1_Blank</vt:lpstr>
      <vt:lpstr>4_Blank</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2015-01-26T16:01:29Z</dcterms:created>
  <dcterms:modified xsi:type="dcterms:W3CDTF">2017-09-19T14:08:52Z</dcterms:modified>
</cp:coreProperties>
</file>